
<file path=[Content_Types].xml><?xml version="1.0" encoding="utf-8"?>
<Types xmlns="http://schemas.openxmlformats.org/package/2006/content-types">
  <Default Extension="png" ContentType="image/png"/>
  <Default Extension="mp3" ContentType="audio/mpe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handoutMasterIdLst>
    <p:handoutMasterId r:id="rId34"/>
  </p:handoutMasterIdLst>
  <p:sldIdLst>
    <p:sldId id="261" r:id="rId3"/>
    <p:sldId id="293" r:id="rId4"/>
    <p:sldId id="294" r:id="rId5"/>
    <p:sldId id="260" r:id="rId6"/>
    <p:sldId id="259" r:id="rId7"/>
    <p:sldId id="268" r:id="rId8"/>
    <p:sldId id="269" r:id="rId9"/>
    <p:sldId id="270" r:id="rId10"/>
    <p:sldId id="271" r:id="rId11"/>
    <p:sldId id="276" r:id="rId12"/>
    <p:sldId id="277" r:id="rId13"/>
    <p:sldId id="272" r:id="rId14"/>
    <p:sldId id="280" r:id="rId15"/>
    <p:sldId id="278" r:id="rId16"/>
    <p:sldId id="262" r:id="rId17"/>
    <p:sldId id="263" r:id="rId18"/>
    <p:sldId id="264" r:id="rId19"/>
    <p:sldId id="265" r:id="rId20"/>
    <p:sldId id="292" r:id="rId21"/>
    <p:sldId id="289" r:id="rId22"/>
    <p:sldId id="290" r:id="rId23"/>
    <p:sldId id="291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9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96880F-F8C6-4758-BC8F-D032C825344D}" v="40" dt="2020-04-09T12:31:39.507"/>
    <p1510:client id="{55903A22-B2B6-4485-B460-FF6887853E08}" v="209" dt="2020-04-08T21:44:28.495"/>
    <p1510:client id="{79411FFE-022D-44D0-A15F-A6CC60B4B593}" v="104" dt="2020-04-09T19:33:33.209"/>
    <p1510:client id="{887212AA-3FBB-4ED2-BA64-48555B43C91D}" v="109" dt="2020-04-09T14:10:53.614"/>
    <p1510:client id="{94E0433F-59A0-4770-8BAF-0D71AD81BA6B}" v="782" dt="2020-04-09T14:09:26.155"/>
    <p1510:client id="{9BDC5E83-DA16-48A5-B68A-545A871182A2}" v="360" dt="2020-04-08T04:54:35.764"/>
    <p1510:client id="{CE961C1E-7C4C-4E6F-AE3F-C73E48BF4B10}" v="111" dt="2020-04-08T21:40:51.080"/>
    <p1510:client id="{EAEF6AE0-E75E-4EA9-91F1-EF64A85C3FCC}" v="39" dt="2020-04-08T20:50:11.006"/>
    <p1510:client id="{FB08B07E-982B-409E-A110-CE68D95DCEEE}" v="13" dt="2020-04-12T22:26:58.5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5/10/relationships/revisionInfo" Target="revisionInfo.xml"/><Relationship Id="rId21" Type="http://schemas.openxmlformats.org/officeDocument/2006/relationships/slide" Target="slides/slide19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DAD92B-E3BF-4953-BA1F-DFEEAB37B9AC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D0E2747B-C66B-4B4F-B5E3-C1FAC12DB983}">
      <dgm:prSet phldrT="[Text]" phldr="1"/>
      <dgm:spPr/>
      <dgm:t>
        <a:bodyPr/>
        <a:lstStyle/>
        <a:p>
          <a:endParaRPr lang="en-US"/>
        </a:p>
      </dgm:t>
    </dgm:pt>
    <dgm:pt modelId="{E77C1907-43BC-47A7-ABE1-54BB32804107}" type="parTrans" cxnId="{8884E94A-E11B-44EA-A35D-4B2862813858}">
      <dgm:prSet/>
      <dgm:spPr/>
      <dgm:t>
        <a:bodyPr/>
        <a:lstStyle/>
        <a:p>
          <a:endParaRPr lang="en-US"/>
        </a:p>
      </dgm:t>
    </dgm:pt>
    <dgm:pt modelId="{4856E689-6EC8-4DE6-8060-649BA6E8658E}" type="sibTrans" cxnId="{8884E94A-E11B-44EA-A35D-4B2862813858}">
      <dgm:prSet/>
      <dgm:spPr/>
      <dgm:t>
        <a:bodyPr/>
        <a:lstStyle/>
        <a:p>
          <a:endParaRPr lang="en-US"/>
        </a:p>
      </dgm:t>
    </dgm:pt>
    <dgm:pt modelId="{703AE407-6DE9-4401-97B6-252AE3DBED42}">
      <dgm:prSet phldrT="[Text]" phldr="1"/>
      <dgm:spPr/>
      <dgm:t>
        <a:bodyPr/>
        <a:lstStyle/>
        <a:p>
          <a:endParaRPr lang="en-US"/>
        </a:p>
      </dgm:t>
    </dgm:pt>
    <dgm:pt modelId="{0F94F094-CBCA-4D9E-BDCA-BF930A0F6EE9}" type="parTrans" cxnId="{38CE0956-48B3-41F9-BC23-80B6C9573410}">
      <dgm:prSet/>
      <dgm:spPr/>
      <dgm:t>
        <a:bodyPr/>
        <a:lstStyle/>
        <a:p>
          <a:endParaRPr lang="en-US"/>
        </a:p>
      </dgm:t>
    </dgm:pt>
    <dgm:pt modelId="{16D07EF0-2AD6-48BD-98A6-9998028C8956}" type="sibTrans" cxnId="{38CE0956-48B3-41F9-BC23-80B6C9573410}">
      <dgm:prSet/>
      <dgm:spPr/>
      <dgm:t>
        <a:bodyPr/>
        <a:lstStyle/>
        <a:p>
          <a:endParaRPr lang="en-US"/>
        </a:p>
      </dgm:t>
    </dgm:pt>
    <dgm:pt modelId="{4A3670B3-3BD4-4792-AEDB-DA50CBD4CA6E}">
      <dgm:prSet phldrT="[Text]" phldr="1"/>
      <dgm:spPr/>
      <dgm:t>
        <a:bodyPr/>
        <a:lstStyle/>
        <a:p>
          <a:endParaRPr lang="en-US"/>
        </a:p>
      </dgm:t>
    </dgm:pt>
    <dgm:pt modelId="{0ADDBA7C-2429-4F54-A622-1A16F2751355}" type="parTrans" cxnId="{F10B47F5-24D3-4994-A170-CBDEF95E709B}">
      <dgm:prSet/>
      <dgm:spPr/>
      <dgm:t>
        <a:bodyPr/>
        <a:lstStyle/>
        <a:p>
          <a:endParaRPr lang="en-US"/>
        </a:p>
      </dgm:t>
    </dgm:pt>
    <dgm:pt modelId="{DD761E37-75FF-429D-8252-4CDF6059F1A5}" type="sibTrans" cxnId="{F10B47F5-24D3-4994-A170-CBDEF95E709B}">
      <dgm:prSet/>
      <dgm:spPr/>
      <dgm:t>
        <a:bodyPr/>
        <a:lstStyle/>
        <a:p>
          <a:endParaRPr lang="en-US"/>
        </a:p>
      </dgm:t>
    </dgm:pt>
    <dgm:pt modelId="{213F3B6F-09C8-443F-BB50-69E8BC17A16D}">
      <dgm:prSet phldrT="[Text]" phldr="1"/>
      <dgm:spPr/>
      <dgm:t>
        <a:bodyPr/>
        <a:lstStyle/>
        <a:p>
          <a:endParaRPr lang="en-US"/>
        </a:p>
      </dgm:t>
    </dgm:pt>
    <dgm:pt modelId="{9610AE68-5EF1-47D6-AAC7-B4B8DF26547F}" type="parTrans" cxnId="{8FDECFFC-B6F4-4D41-96D4-0531203CABB4}">
      <dgm:prSet/>
      <dgm:spPr/>
      <dgm:t>
        <a:bodyPr/>
        <a:lstStyle/>
        <a:p>
          <a:endParaRPr lang="en-US"/>
        </a:p>
      </dgm:t>
    </dgm:pt>
    <dgm:pt modelId="{31A3433B-CD6C-4F2B-824A-12E9FEDC235B}" type="sibTrans" cxnId="{8FDECFFC-B6F4-4D41-96D4-0531203CABB4}">
      <dgm:prSet/>
      <dgm:spPr/>
      <dgm:t>
        <a:bodyPr/>
        <a:lstStyle/>
        <a:p>
          <a:endParaRPr lang="en-US"/>
        </a:p>
      </dgm:t>
    </dgm:pt>
    <dgm:pt modelId="{ED92A7E9-D7D8-457D-BE07-52B4C631DE6A}">
      <dgm:prSet phldrT="[Text]" phldr="1"/>
      <dgm:spPr/>
      <dgm:t>
        <a:bodyPr/>
        <a:lstStyle/>
        <a:p>
          <a:endParaRPr lang="en-US"/>
        </a:p>
      </dgm:t>
    </dgm:pt>
    <dgm:pt modelId="{B170F965-E151-4863-8B82-AE9F2E9FE8C2}" type="parTrans" cxnId="{25A07CEF-4B4A-4D36-9E12-F6C6C184905D}">
      <dgm:prSet/>
      <dgm:spPr/>
      <dgm:t>
        <a:bodyPr/>
        <a:lstStyle/>
        <a:p>
          <a:endParaRPr lang="en-US"/>
        </a:p>
      </dgm:t>
    </dgm:pt>
    <dgm:pt modelId="{679C312F-4C4D-4D6B-8F0E-57673C253E1A}" type="sibTrans" cxnId="{25A07CEF-4B4A-4D36-9E12-F6C6C184905D}">
      <dgm:prSet/>
      <dgm:spPr/>
      <dgm:t>
        <a:bodyPr/>
        <a:lstStyle/>
        <a:p>
          <a:endParaRPr lang="en-US"/>
        </a:p>
      </dgm:t>
    </dgm:pt>
    <dgm:pt modelId="{427B29D5-E84A-4B0F-B670-785E12DE727A}" type="pres">
      <dgm:prSet presAssocID="{0EDAD92B-E3BF-4953-BA1F-DFEEAB37B9A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ABE47E0-B664-41CF-B787-5976CBBDF92C}" type="pres">
      <dgm:prSet presAssocID="{D0E2747B-C66B-4B4F-B5E3-C1FAC12DB983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1701A2-CA4C-4A1E-8408-FA65FF6044E9}" type="pres">
      <dgm:prSet presAssocID="{4856E689-6EC8-4DE6-8060-649BA6E8658E}" presName="sibTrans" presStyleLbl="sibTrans1D1" presStyleIdx="0" presStyleCnt="4"/>
      <dgm:spPr/>
      <dgm:t>
        <a:bodyPr/>
        <a:lstStyle/>
        <a:p>
          <a:endParaRPr lang="en-US"/>
        </a:p>
      </dgm:t>
    </dgm:pt>
    <dgm:pt modelId="{1EFD5FB9-6E84-4848-B842-D47BDBE67D06}" type="pres">
      <dgm:prSet presAssocID="{4856E689-6EC8-4DE6-8060-649BA6E8658E}" presName="connectorText" presStyleLbl="sibTrans1D1" presStyleIdx="0" presStyleCnt="4"/>
      <dgm:spPr/>
      <dgm:t>
        <a:bodyPr/>
        <a:lstStyle/>
        <a:p>
          <a:endParaRPr lang="en-US"/>
        </a:p>
      </dgm:t>
    </dgm:pt>
    <dgm:pt modelId="{D9C6D87D-7786-4B91-8B9A-A1B430A40447}" type="pres">
      <dgm:prSet presAssocID="{703AE407-6DE9-4401-97B6-252AE3DBED42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D4CF7D-E2F1-4A78-B053-55BDD966824D}" type="pres">
      <dgm:prSet presAssocID="{16D07EF0-2AD6-48BD-98A6-9998028C8956}" presName="sibTrans" presStyleLbl="sibTrans1D1" presStyleIdx="1" presStyleCnt="4"/>
      <dgm:spPr/>
      <dgm:t>
        <a:bodyPr/>
        <a:lstStyle/>
        <a:p>
          <a:endParaRPr lang="en-US"/>
        </a:p>
      </dgm:t>
    </dgm:pt>
    <dgm:pt modelId="{5EB3BACB-D14C-47E3-98C3-F285D124BDBA}" type="pres">
      <dgm:prSet presAssocID="{16D07EF0-2AD6-48BD-98A6-9998028C8956}" presName="connectorText" presStyleLbl="sibTrans1D1" presStyleIdx="1" presStyleCnt="4"/>
      <dgm:spPr/>
      <dgm:t>
        <a:bodyPr/>
        <a:lstStyle/>
        <a:p>
          <a:endParaRPr lang="en-US"/>
        </a:p>
      </dgm:t>
    </dgm:pt>
    <dgm:pt modelId="{F70CFC12-954D-4CA3-8C5A-4C711B31609B}" type="pres">
      <dgm:prSet presAssocID="{4A3670B3-3BD4-4792-AEDB-DA50CBD4CA6E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5EF4E5-3E05-4297-9DE0-DB74173F242A}" type="pres">
      <dgm:prSet presAssocID="{DD761E37-75FF-429D-8252-4CDF6059F1A5}" presName="sibTrans" presStyleLbl="sibTrans1D1" presStyleIdx="2" presStyleCnt="4"/>
      <dgm:spPr/>
      <dgm:t>
        <a:bodyPr/>
        <a:lstStyle/>
        <a:p>
          <a:endParaRPr lang="en-US"/>
        </a:p>
      </dgm:t>
    </dgm:pt>
    <dgm:pt modelId="{343B714B-CA04-495C-B74C-A38FFD10AE97}" type="pres">
      <dgm:prSet presAssocID="{DD761E37-75FF-429D-8252-4CDF6059F1A5}" presName="connectorText" presStyleLbl="sibTrans1D1" presStyleIdx="2" presStyleCnt="4"/>
      <dgm:spPr/>
      <dgm:t>
        <a:bodyPr/>
        <a:lstStyle/>
        <a:p>
          <a:endParaRPr lang="en-US"/>
        </a:p>
      </dgm:t>
    </dgm:pt>
    <dgm:pt modelId="{69E39BBE-B81E-4E42-BAC1-FBBEA5281275}" type="pres">
      <dgm:prSet presAssocID="{213F3B6F-09C8-443F-BB50-69E8BC17A16D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AE2D00-470E-4005-9860-7C20C0CBB698}" type="pres">
      <dgm:prSet presAssocID="{31A3433B-CD6C-4F2B-824A-12E9FEDC235B}" presName="sibTrans" presStyleLbl="sibTrans1D1" presStyleIdx="3" presStyleCnt="4"/>
      <dgm:spPr/>
      <dgm:t>
        <a:bodyPr/>
        <a:lstStyle/>
        <a:p>
          <a:endParaRPr lang="en-US"/>
        </a:p>
      </dgm:t>
    </dgm:pt>
    <dgm:pt modelId="{F7A88339-8794-40A1-A0CD-B72EC7472926}" type="pres">
      <dgm:prSet presAssocID="{31A3433B-CD6C-4F2B-824A-12E9FEDC235B}" presName="connectorText" presStyleLbl="sibTrans1D1" presStyleIdx="3" presStyleCnt="4"/>
      <dgm:spPr/>
      <dgm:t>
        <a:bodyPr/>
        <a:lstStyle/>
        <a:p>
          <a:endParaRPr lang="en-US"/>
        </a:p>
      </dgm:t>
    </dgm:pt>
    <dgm:pt modelId="{2C4413E4-6560-4A61-9109-8EFFB62EBBF9}" type="pres">
      <dgm:prSet presAssocID="{ED92A7E9-D7D8-457D-BE07-52B4C631DE6A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A9570C4-D847-40B5-95CD-50669D469287}" type="presOf" srcId="{D0E2747B-C66B-4B4F-B5E3-C1FAC12DB983}" destId="{2ABE47E0-B664-41CF-B787-5976CBBDF92C}" srcOrd="0" destOrd="0" presId="urn:microsoft.com/office/officeart/2005/8/layout/bProcess3"/>
    <dgm:cxn modelId="{882754E6-69D4-4E11-9CA3-BBB5DB535B2D}" type="presOf" srcId="{16D07EF0-2AD6-48BD-98A6-9998028C8956}" destId="{A6D4CF7D-E2F1-4A78-B053-55BDD966824D}" srcOrd="0" destOrd="0" presId="urn:microsoft.com/office/officeart/2005/8/layout/bProcess3"/>
    <dgm:cxn modelId="{25A07CEF-4B4A-4D36-9E12-F6C6C184905D}" srcId="{0EDAD92B-E3BF-4953-BA1F-DFEEAB37B9AC}" destId="{ED92A7E9-D7D8-457D-BE07-52B4C631DE6A}" srcOrd="4" destOrd="0" parTransId="{B170F965-E151-4863-8B82-AE9F2E9FE8C2}" sibTransId="{679C312F-4C4D-4D6B-8F0E-57673C253E1A}"/>
    <dgm:cxn modelId="{D4DABE41-D282-4215-B360-96C0BBEF988F}" type="presOf" srcId="{31A3433B-CD6C-4F2B-824A-12E9FEDC235B}" destId="{F7A88339-8794-40A1-A0CD-B72EC7472926}" srcOrd="1" destOrd="0" presId="urn:microsoft.com/office/officeart/2005/8/layout/bProcess3"/>
    <dgm:cxn modelId="{A1C634D0-BCB4-4C39-974C-406530A27138}" type="presOf" srcId="{0EDAD92B-E3BF-4953-BA1F-DFEEAB37B9AC}" destId="{427B29D5-E84A-4B0F-B670-785E12DE727A}" srcOrd="0" destOrd="0" presId="urn:microsoft.com/office/officeart/2005/8/layout/bProcess3"/>
    <dgm:cxn modelId="{D4CE5FC0-D397-4DC2-B00D-1A6F6C8A8000}" type="presOf" srcId="{4856E689-6EC8-4DE6-8060-649BA6E8658E}" destId="{1EFD5FB9-6E84-4848-B842-D47BDBE67D06}" srcOrd="1" destOrd="0" presId="urn:microsoft.com/office/officeart/2005/8/layout/bProcess3"/>
    <dgm:cxn modelId="{B9E36649-DB62-43C6-B46C-52A12F459D8D}" type="presOf" srcId="{31A3433B-CD6C-4F2B-824A-12E9FEDC235B}" destId="{03AE2D00-470E-4005-9860-7C20C0CBB698}" srcOrd="0" destOrd="0" presId="urn:microsoft.com/office/officeart/2005/8/layout/bProcess3"/>
    <dgm:cxn modelId="{147BC280-37A3-47C8-A344-4F7321C32E9A}" type="presOf" srcId="{DD761E37-75FF-429D-8252-4CDF6059F1A5}" destId="{675EF4E5-3E05-4297-9DE0-DB74173F242A}" srcOrd="0" destOrd="0" presId="urn:microsoft.com/office/officeart/2005/8/layout/bProcess3"/>
    <dgm:cxn modelId="{CFA7F6A8-2320-4ECF-B304-782D52F1D69B}" type="presOf" srcId="{ED92A7E9-D7D8-457D-BE07-52B4C631DE6A}" destId="{2C4413E4-6560-4A61-9109-8EFFB62EBBF9}" srcOrd="0" destOrd="0" presId="urn:microsoft.com/office/officeart/2005/8/layout/bProcess3"/>
    <dgm:cxn modelId="{D8A8B830-6240-451F-B36A-46FF541FEF63}" type="presOf" srcId="{4856E689-6EC8-4DE6-8060-649BA6E8658E}" destId="{611701A2-CA4C-4A1E-8408-FA65FF6044E9}" srcOrd="0" destOrd="0" presId="urn:microsoft.com/office/officeart/2005/8/layout/bProcess3"/>
    <dgm:cxn modelId="{F10B47F5-24D3-4994-A170-CBDEF95E709B}" srcId="{0EDAD92B-E3BF-4953-BA1F-DFEEAB37B9AC}" destId="{4A3670B3-3BD4-4792-AEDB-DA50CBD4CA6E}" srcOrd="2" destOrd="0" parTransId="{0ADDBA7C-2429-4F54-A622-1A16F2751355}" sibTransId="{DD761E37-75FF-429D-8252-4CDF6059F1A5}"/>
    <dgm:cxn modelId="{419EDD8B-3F39-4A88-BB54-1EA7F87D221B}" type="presOf" srcId="{703AE407-6DE9-4401-97B6-252AE3DBED42}" destId="{D9C6D87D-7786-4B91-8B9A-A1B430A40447}" srcOrd="0" destOrd="0" presId="urn:microsoft.com/office/officeart/2005/8/layout/bProcess3"/>
    <dgm:cxn modelId="{81527B82-A60B-4526-9020-944132DF8487}" type="presOf" srcId="{DD761E37-75FF-429D-8252-4CDF6059F1A5}" destId="{343B714B-CA04-495C-B74C-A38FFD10AE97}" srcOrd="1" destOrd="0" presId="urn:microsoft.com/office/officeart/2005/8/layout/bProcess3"/>
    <dgm:cxn modelId="{05F4B751-6CC0-46E4-8BA9-F205F201A1B9}" type="presOf" srcId="{213F3B6F-09C8-443F-BB50-69E8BC17A16D}" destId="{69E39BBE-B81E-4E42-BAC1-FBBEA5281275}" srcOrd="0" destOrd="0" presId="urn:microsoft.com/office/officeart/2005/8/layout/bProcess3"/>
    <dgm:cxn modelId="{38CE0956-48B3-41F9-BC23-80B6C9573410}" srcId="{0EDAD92B-E3BF-4953-BA1F-DFEEAB37B9AC}" destId="{703AE407-6DE9-4401-97B6-252AE3DBED42}" srcOrd="1" destOrd="0" parTransId="{0F94F094-CBCA-4D9E-BDCA-BF930A0F6EE9}" sibTransId="{16D07EF0-2AD6-48BD-98A6-9998028C8956}"/>
    <dgm:cxn modelId="{38C7985F-708D-44AD-824C-7D6471BA15E5}" type="presOf" srcId="{4A3670B3-3BD4-4792-AEDB-DA50CBD4CA6E}" destId="{F70CFC12-954D-4CA3-8C5A-4C711B31609B}" srcOrd="0" destOrd="0" presId="urn:microsoft.com/office/officeart/2005/8/layout/bProcess3"/>
    <dgm:cxn modelId="{8884E94A-E11B-44EA-A35D-4B2862813858}" srcId="{0EDAD92B-E3BF-4953-BA1F-DFEEAB37B9AC}" destId="{D0E2747B-C66B-4B4F-B5E3-C1FAC12DB983}" srcOrd="0" destOrd="0" parTransId="{E77C1907-43BC-47A7-ABE1-54BB32804107}" sibTransId="{4856E689-6EC8-4DE6-8060-649BA6E8658E}"/>
    <dgm:cxn modelId="{8FDECFFC-B6F4-4D41-96D4-0531203CABB4}" srcId="{0EDAD92B-E3BF-4953-BA1F-DFEEAB37B9AC}" destId="{213F3B6F-09C8-443F-BB50-69E8BC17A16D}" srcOrd="3" destOrd="0" parTransId="{9610AE68-5EF1-47D6-AAC7-B4B8DF26547F}" sibTransId="{31A3433B-CD6C-4F2B-824A-12E9FEDC235B}"/>
    <dgm:cxn modelId="{9A8CF48E-4AC0-4005-97B8-5021D823C67B}" type="presOf" srcId="{16D07EF0-2AD6-48BD-98A6-9998028C8956}" destId="{5EB3BACB-D14C-47E3-98C3-F285D124BDBA}" srcOrd="1" destOrd="0" presId="urn:microsoft.com/office/officeart/2005/8/layout/bProcess3"/>
    <dgm:cxn modelId="{89FD5D51-CDE4-46AB-AB17-E611ADD02A59}" type="presParOf" srcId="{427B29D5-E84A-4B0F-B670-785E12DE727A}" destId="{2ABE47E0-B664-41CF-B787-5976CBBDF92C}" srcOrd="0" destOrd="0" presId="urn:microsoft.com/office/officeart/2005/8/layout/bProcess3"/>
    <dgm:cxn modelId="{A92136D2-E45A-4572-80E3-89C754A1D8FA}" type="presParOf" srcId="{427B29D5-E84A-4B0F-B670-785E12DE727A}" destId="{611701A2-CA4C-4A1E-8408-FA65FF6044E9}" srcOrd="1" destOrd="0" presId="urn:microsoft.com/office/officeart/2005/8/layout/bProcess3"/>
    <dgm:cxn modelId="{326A202A-F44C-4453-8C89-A6AE651BA0B5}" type="presParOf" srcId="{611701A2-CA4C-4A1E-8408-FA65FF6044E9}" destId="{1EFD5FB9-6E84-4848-B842-D47BDBE67D06}" srcOrd="0" destOrd="0" presId="urn:microsoft.com/office/officeart/2005/8/layout/bProcess3"/>
    <dgm:cxn modelId="{98C88926-076F-4258-A842-4D239894F834}" type="presParOf" srcId="{427B29D5-E84A-4B0F-B670-785E12DE727A}" destId="{D9C6D87D-7786-4B91-8B9A-A1B430A40447}" srcOrd="2" destOrd="0" presId="urn:microsoft.com/office/officeart/2005/8/layout/bProcess3"/>
    <dgm:cxn modelId="{9B3C9F3B-B808-4AD8-AAB2-960C6A1D451D}" type="presParOf" srcId="{427B29D5-E84A-4B0F-B670-785E12DE727A}" destId="{A6D4CF7D-E2F1-4A78-B053-55BDD966824D}" srcOrd="3" destOrd="0" presId="urn:microsoft.com/office/officeart/2005/8/layout/bProcess3"/>
    <dgm:cxn modelId="{1073909E-51BF-4E7C-88C3-794656F1ADA7}" type="presParOf" srcId="{A6D4CF7D-E2F1-4A78-B053-55BDD966824D}" destId="{5EB3BACB-D14C-47E3-98C3-F285D124BDBA}" srcOrd="0" destOrd="0" presId="urn:microsoft.com/office/officeart/2005/8/layout/bProcess3"/>
    <dgm:cxn modelId="{DD93F258-14A4-410C-8921-22F990FF28EE}" type="presParOf" srcId="{427B29D5-E84A-4B0F-B670-785E12DE727A}" destId="{F70CFC12-954D-4CA3-8C5A-4C711B31609B}" srcOrd="4" destOrd="0" presId="urn:microsoft.com/office/officeart/2005/8/layout/bProcess3"/>
    <dgm:cxn modelId="{75DCE002-B443-4FF9-BDFF-56A1DF91AF52}" type="presParOf" srcId="{427B29D5-E84A-4B0F-B670-785E12DE727A}" destId="{675EF4E5-3E05-4297-9DE0-DB74173F242A}" srcOrd="5" destOrd="0" presId="urn:microsoft.com/office/officeart/2005/8/layout/bProcess3"/>
    <dgm:cxn modelId="{B130CFD3-372A-48EE-A844-6F23E3021ACF}" type="presParOf" srcId="{675EF4E5-3E05-4297-9DE0-DB74173F242A}" destId="{343B714B-CA04-495C-B74C-A38FFD10AE97}" srcOrd="0" destOrd="0" presId="urn:microsoft.com/office/officeart/2005/8/layout/bProcess3"/>
    <dgm:cxn modelId="{C26F6D92-374A-463B-8935-B2D518A5976D}" type="presParOf" srcId="{427B29D5-E84A-4B0F-B670-785E12DE727A}" destId="{69E39BBE-B81E-4E42-BAC1-FBBEA5281275}" srcOrd="6" destOrd="0" presId="urn:microsoft.com/office/officeart/2005/8/layout/bProcess3"/>
    <dgm:cxn modelId="{C24071D9-CC8C-48A5-9E53-D3AF6557FC8B}" type="presParOf" srcId="{427B29D5-E84A-4B0F-B670-785E12DE727A}" destId="{03AE2D00-470E-4005-9860-7C20C0CBB698}" srcOrd="7" destOrd="0" presId="urn:microsoft.com/office/officeart/2005/8/layout/bProcess3"/>
    <dgm:cxn modelId="{4C28189B-C588-4EF9-ABC9-0927B2869593}" type="presParOf" srcId="{03AE2D00-470E-4005-9860-7C20C0CBB698}" destId="{F7A88339-8794-40A1-A0CD-B72EC7472926}" srcOrd="0" destOrd="0" presId="urn:microsoft.com/office/officeart/2005/8/layout/bProcess3"/>
    <dgm:cxn modelId="{33A78646-C51D-428B-B619-36DEBE534751}" type="presParOf" srcId="{427B29D5-E84A-4B0F-B670-785E12DE727A}" destId="{2C4413E4-6560-4A61-9109-8EFFB62EBBF9}" srcOrd="8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542E6AB-8A68-4141-9100-DBFAACB862CB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B5D071D6-DF5C-4D1C-8F9A-40FB70F6B485}">
      <dgm:prSet phldrT="[Text]"/>
      <dgm:spPr/>
      <dgm:t>
        <a:bodyPr/>
        <a:lstStyle/>
        <a:p>
          <a:r>
            <a:rPr lang="en-US"/>
            <a:t>1. Understanding Business Problem</a:t>
          </a:r>
        </a:p>
      </dgm:t>
    </dgm:pt>
    <dgm:pt modelId="{109A741B-A745-4AF5-A8EB-4D18B3DF87B3}" type="parTrans" cxnId="{B4E290E2-117D-4E44-83F9-0DC81E5FF90A}">
      <dgm:prSet/>
      <dgm:spPr/>
      <dgm:t>
        <a:bodyPr/>
        <a:lstStyle/>
        <a:p>
          <a:endParaRPr lang="en-US"/>
        </a:p>
      </dgm:t>
    </dgm:pt>
    <dgm:pt modelId="{0C38FFE1-379B-40BB-8AAA-0DB9F6C9F675}" type="sibTrans" cxnId="{B4E290E2-117D-4E44-83F9-0DC81E5FF90A}">
      <dgm:prSet/>
      <dgm:spPr/>
      <dgm:t>
        <a:bodyPr/>
        <a:lstStyle/>
        <a:p>
          <a:endParaRPr lang="en-US"/>
        </a:p>
      </dgm:t>
    </dgm:pt>
    <dgm:pt modelId="{E0F0CD3F-6F91-4F16-BB45-0DC105A56206}">
      <dgm:prSet/>
      <dgm:spPr/>
      <dgm:t>
        <a:bodyPr/>
        <a:lstStyle/>
        <a:p>
          <a:r>
            <a:rPr lang="en-US"/>
            <a:t>2. Problem Formaliztion</a:t>
          </a:r>
        </a:p>
      </dgm:t>
    </dgm:pt>
    <dgm:pt modelId="{58CFD569-5FEA-4F43-9E99-D8456F3F95F0}" type="parTrans" cxnId="{52D29A5B-E575-44CA-9EC8-80A3C6AA1765}">
      <dgm:prSet/>
      <dgm:spPr/>
      <dgm:t>
        <a:bodyPr/>
        <a:lstStyle/>
        <a:p>
          <a:endParaRPr lang="en-US"/>
        </a:p>
      </dgm:t>
    </dgm:pt>
    <dgm:pt modelId="{9CFB2757-D0ED-41CA-94C2-0C1AB8C850FA}" type="sibTrans" cxnId="{52D29A5B-E575-44CA-9EC8-80A3C6AA1765}">
      <dgm:prSet/>
      <dgm:spPr/>
      <dgm:t>
        <a:bodyPr/>
        <a:lstStyle/>
        <a:p>
          <a:endParaRPr lang="en-US"/>
        </a:p>
      </dgm:t>
    </dgm:pt>
    <dgm:pt modelId="{9051A6BC-0175-437E-A944-949AFC2FC61D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3. Requirement Analysis</a:t>
          </a:r>
        </a:p>
      </dgm:t>
    </dgm:pt>
    <dgm:pt modelId="{AFC685E2-99A3-4621-954E-F5A782ED65BC}" type="parTrans" cxnId="{E3DE33C4-D3DA-4AC9-B1AB-40707349E23D}">
      <dgm:prSet/>
      <dgm:spPr/>
      <dgm:t>
        <a:bodyPr/>
        <a:lstStyle/>
        <a:p>
          <a:endParaRPr lang="en-US"/>
        </a:p>
      </dgm:t>
    </dgm:pt>
    <dgm:pt modelId="{9DEFDADD-1FE4-4897-B26F-86AC2271F79D}" type="sibTrans" cxnId="{E3DE33C4-D3DA-4AC9-B1AB-40707349E23D}">
      <dgm:prSet/>
      <dgm:spPr/>
      <dgm:t>
        <a:bodyPr/>
        <a:lstStyle/>
        <a:p>
          <a:endParaRPr lang="en-US"/>
        </a:p>
      </dgm:t>
    </dgm:pt>
    <dgm:pt modelId="{9B76B70F-700B-4494-BBD5-513FD06447C4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 Data Collection (Acquiring Dataset)</a:t>
          </a:r>
        </a:p>
      </dgm:t>
    </dgm:pt>
    <dgm:pt modelId="{D98FB09D-00AD-4C95-B02B-177745EC6AE3}" type="parTrans" cxnId="{7C9D0C7F-75D9-4FEA-B882-4D9CACF3B4FA}">
      <dgm:prSet/>
      <dgm:spPr/>
      <dgm:t>
        <a:bodyPr/>
        <a:lstStyle/>
        <a:p>
          <a:endParaRPr lang="en-US"/>
        </a:p>
      </dgm:t>
    </dgm:pt>
    <dgm:pt modelId="{C7BE474C-85B5-48D8-AE5C-35C0497684CE}" type="sibTrans" cxnId="{7C9D0C7F-75D9-4FEA-B882-4D9CACF3B4FA}">
      <dgm:prSet/>
      <dgm:spPr/>
      <dgm:t>
        <a:bodyPr/>
        <a:lstStyle/>
        <a:p>
          <a:endParaRPr lang="en-US"/>
        </a:p>
      </dgm:t>
    </dgm:pt>
    <dgm:pt modelId="{8C46FF0B-0C84-4A06-84C6-FB9E7317A500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4. Exploratory Data Analysis</a:t>
          </a:r>
        </a:p>
      </dgm:t>
    </dgm:pt>
    <dgm:pt modelId="{1C4107E6-BB62-462E-83EE-37D448EFABE8}" type="parTrans" cxnId="{0BF76B9D-A1FF-4592-B822-29EE0CF7DAFA}">
      <dgm:prSet/>
      <dgm:spPr/>
      <dgm:t>
        <a:bodyPr/>
        <a:lstStyle/>
        <a:p>
          <a:endParaRPr lang="en-US"/>
        </a:p>
      </dgm:t>
    </dgm:pt>
    <dgm:pt modelId="{DC948CE8-7343-4395-8C50-1B48E5CF8094}" type="sibTrans" cxnId="{0BF76B9D-A1FF-4592-B822-29EE0CF7DAFA}">
      <dgm:prSet/>
      <dgm:spPr/>
      <dgm:t>
        <a:bodyPr/>
        <a:lstStyle/>
        <a:p>
          <a:endParaRPr lang="en-US"/>
        </a:p>
      </dgm:t>
    </dgm:pt>
    <dgm:pt modelId="{FA0730C4-6A14-4EEC-AFFC-F2B57BC2B83E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 To identify trends and features available in data</a:t>
          </a:r>
        </a:p>
      </dgm:t>
    </dgm:pt>
    <dgm:pt modelId="{A6C93E76-F93F-4CB9-A706-8E105B372757}" type="parTrans" cxnId="{696B51F1-FAE6-4C7C-A84D-28B75F7A67E9}">
      <dgm:prSet/>
      <dgm:spPr/>
      <dgm:t>
        <a:bodyPr/>
        <a:lstStyle/>
        <a:p>
          <a:endParaRPr lang="en-US"/>
        </a:p>
      </dgm:t>
    </dgm:pt>
    <dgm:pt modelId="{34665E72-0FD6-4E8F-8E2C-250ECD663F8E}" type="sibTrans" cxnId="{696B51F1-FAE6-4C7C-A84D-28B75F7A67E9}">
      <dgm:prSet/>
      <dgm:spPr/>
      <dgm:t>
        <a:bodyPr/>
        <a:lstStyle/>
        <a:p>
          <a:endParaRPr lang="en-US"/>
        </a:p>
      </dgm:t>
    </dgm:pt>
    <dgm:pt modelId="{90DDA3C5-A508-41F4-9D0A-D8005EDC629A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5. Data Preprocessing</a:t>
          </a:r>
        </a:p>
      </dgm:t>
    </dgm:pt>
    <dgm:pt modelId="{D138070C-2B89-4EBA-82DD-3EABF344C7D9}" type="parTrans" cxnId="{7F9D7C76-B1CC-47E0-AED4-9DBF99C63C18}">
      <dgm:prSet/>
      <dgm:spPr/>
      <dgm:t>
        <a:bodyPr/>
        <a:lstStyle/>
        <a:p>
          <a:endParaRPr lang="en-US"/>
        </a:p>
      </dgm:t>
    </dgm:pt>
    <dgm:pt modelId="{C587DF11-5FEA-4ABE-BE7D-9591CFD9BE6A}" type="sibTrans" cxnId="{7F9D7C76-B1CC-47E0-AED4-9DBF99C63C18}">
      <dgm:prSet/>
      <dgm:spPr/>
      <dgm:t>
        <a:bodyPr/>
        <a:lstStyle/>
        <a:p>
          <a:endParaRPr lang="en-US"/>
        </a:p>
      </dgm:t>
    </dgm:pt>
    <dgm:pt modelId="{E994DD51-9499-4F0C-883D-847522F7E3F0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 Data Cleaning/Fixing missing values</a:t>
          </a:r>
        </a:p>
      </dgm:t>
    </dgm:pt>
    <dgm:pt modelId="{095DBBC9-4697-4D41-A3EA-0EEC60FF8DCE}" type="parTrans" cxnId="{ACB2A6C7-C76B-4181-B692-ACB80EADD9A7}">
      <dgm:prSet/>
      <dgm:spPr/>
      <dgm:t>
        <a:bodyPr/>
        <a:lstStyle/>
        <a:p>
          <a:endParaRPr lang="en-US"/>
        </a:p>
      </dgm:t>
    </dgm:pt>
    <dgm:pt modelId="{C77160A6-E6EB-4431-A2D2-63424E3DE9B7}" type="sibTrans" cxnId="{ACB2A6C7-C76B-4181-B692-ACB80EADD9A7}">
      <dgm:prSet/>
      <dgm:spPr/>
      <dgm:t>
        <a:bodyPr/>
        <a:lstStyle/>
        <a:p>
          <a:endParaRPr lang="en-US"/>
        </a:p>
      </dgm:t>
    </dgm:pt>
    <dgm:pt modelId="{D4FCC1EB-D09B-4B1D-81E4-F32D05EF597A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6. Model Implentation</a:t>
          </a:r>
        </a:p>
      </dgm:t>
    </dgm:pt>
    <dgm:pt modelId="{30533E2F-E66B-4EE7-9BD2-D3EF08F10474}" type="parTrans" cxnId="{8C8197F9-7ED7-4A73-8139-145E8F4630F1}">
      <dgm:prSet/>
      <dgm:spPr/>
      <dgm:t>
        <a:bodyPr/>
        <a:lstStyle/>
        <a:p>
          <a:endParaRPr lang="en-US"/>
        </a:p>
      </dgm:t>
    </dgm:pt>
    <dgm:pt modelId="{98B39480-65CD-444E-9BB2-6AA691D3512D}" type="sibTrans" cxnId="{8C8197F9-7ED7-4A73-8139-145E8F4630F1}">
      <dgm:prSet/>
      <dgm:spPr/>
      <dgm:t>
        <a:bodyPr/>
        <a:lstStyle/>
        <a:p>
          <a:endParaRPr lang="en-US"/>
        </a:p>
      </dgm:t>
    </dgm:pt>
    <dgm:pt modelId="{DC25DD3C-4D3C-42E4-9CF4-74C238F9A3F5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 Splitting Data into train and test sets</a:t>
          </a:r>
        </a:p>
      </dgm:t>
    </dgm:pt>
    <dgm:pt modelId="{06178259-52B6-4B99-B7E4-0E569EC7F3AB}" type="parTrans" cxnId="{DC0F5A47-62A5-448E-978A-B99420F61B39}">
      <dgm:prSet/>
      <dgm:spPr/>
      <dgm:t>
        <a:bodyPr/>
        <a:lstStyle/>
        <a:p>
          <a:endParaRPr lang="en-US"/>
        </a:p>
      </dgm:t>
    </dgm:pt>
    <dgm:pt modelId="{D407FB15-7244-44A2-8107-33CA72BC3345}" type="sibTrans" cxnId="{DC0F5A47-62A5-448E-978A-B99420F61B39}">
      <dgm:prSet/>
      <dgm:spPr/>
      <dgm:t>
        <a:bodyPr/>
        <a:lstStyle/>
        <a:p>
          <a:endParaRPr lang="en-US"/>
        </a:p>
      </dgm:t>
    </dgm:pt>
    <dgm:pt modelId="{6575A05D-BB04-490B-AF93-AF47D68C160B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8. Models Evaluation</a:t>
          </a:r>
        </a:p>
      </dgm:t>
    </dgm:pt>
    <dgm:pt modelId="{FE219354-761B-43A2-AD95-1825A48FBE6A}" type="parTrans" cxnId="{447C927C-C25F-4B0F-9520-341AFBE74D32}">
      <dgm:prSet/>
      <dgm:spPr/>
      <dgm:t>
        <a:bodyPr/>
        <a:lstStyle/>
        <a:p>
          <a:endParaRPr lang="en-US"/>
        </a:p>
      </dgm:t>
    </dgm:pt>
    <dgm:pt modelId="{5F19EC78-74DD-4218-B4E9-8CEA754795BC}" type="sibTrans" cxnId="{447C927C-C25F-4B0F-9520-341AFBE74D32}">
      <dgm:prSet/>
      <dgm:spPr/>
      <dgm:t>
        <a:bodyPr/>
        <a:lstStyle/>
        <a:p>
          <a:endParaRPr lang="en-US"/>
        </a:p>
      </dgm:t>
    </dgm:pt>
    <dgm:pt modelId="{6F1EE2EB-B23C-4C54-A427-FEFFE2C0FFE2}">
      <dgm:prSet/>
      <dgm:spPr/>
      <dgm:t>
        <a:bodyPr/>
        <a:lstStyle/>
        <a:p>
          <a:r>
            <a:rPr lang="en-US"/>
            <a:t> What is to be predicted</a:t>
          </a:r>
        </a:p>
      </dgm:t>
    </dgm:pt>
    <dgm:pt modelId="{06508688-BC58-44EE-BD59-57EC705FB71F}" type="parTrans" cxnId="{76474A5F-59A6-4BB2-B638-4E7C69AEB0A4}">
      <dgm:prSet/>
      <dgm:spPr/>
      <dgm:t>
        <a:bodyPr/>
        <a:lstStyle/>
        <a:p>
          <a:endParaRPr lang="en-US"/>
        </a:p>
      </dgm:t>
    </dgm:pt>
    <dgm:pt modelId="{C286DE2F-0D68-4ADA-957D-FABD825B7E02}" type="sibTrans" cxnId="{76474A5F-59A6-4BB2-B638-4E7C69AEB0A4}">
      <dgm:prSet/>
      <dgm:spPr/>
      <dgm:t>
        <a:bodyPr/>
        <a:lstStyle/>
        <a:p>
          <a:endParaRPr lang="en-US"/>
        </a:p>
      </dgm:t>
    </dgm:pt>
    <dgm:pt modelId="{1B36BBB2-6B5F-42EB-B9E1-497225F50F34}">
      <dgm:prSet/>
      <dgm:spPr/>
      <dgm:t>
        <a:bodyPr/>
        <a:lstStyle/>
        <a:p>
          <a:r>
            <a:rPr lang="en-US"/>
            <a:t> What is Cancer</a:t>
          </a:r>
        </a:p>
      </dgm:t>
    </dgm:pt>
    <dgm:pt modelId="{43CC555B-E30A-4472-961D-83B29C2A312A}" type="sibTrans" cxnId="{5CF94F9C-8DA1-450C-9962-114CE7842F9A}">
      <dgm:prSet/>
      <dgm:spPr/>
      <dgm:t>
        <a:bodyPr/>
        <a:lstStyle/>
        <a:p>
          <a:endParaRPr lang="en-US"/>
        </a:p>
      </dgm:t>
    </dgm:pt>
    <dgm:pt modelId="{6BAC3FB9-A7D1-40C0-9177-858AB62E1793}" type="parTrans" cxnId="{5CF94F9C-8DA1-450C-9962-114CE7842F9A}">
      <dgm:prSet/>
      <dgm:spPr/>
      <dgm:t>
        <a:bodyPr/>
        <a:lstStyle/>
        <a:p>
          <a:endParaRPr lang="en-US"/>
        </a:p>
      </dgm:t>
    </dgm:pt>
    <dgm:pt modelId="{EB0FF742-CED1-4BD8-8E31-2C80316223FE}">
      <dgm:prSet/>
      <dgm:spPr/>
      <dgm:t>
        <a:bodyPr/>
        <a:lstStyle/>
        <a:p>
          <a:r>
            <a:rPr lang="en-US"/>
            <a:t> To build a ML model to predict Breast Cancer</a:t>
          </a:r>
        </a:p>
      </dgm:t>
    </dgm:pt>
    <dgm:pt modelId="{44449C25-C189-44C9-B6A9-BDFFEC476338}" type="parTrans" cxnId="{522852B6-6829-475B-80CC-0142C1F4019B}">
      <dgm:prSet/>
      <dgm:spPr/>
      <dgm:t>
        <a:bodyPr/>
        <a:lstStyle/>
        <a:p>
          <a:endParaRPr lang="en-US"/>
        </a:p>
      </dgm:t>
    </dgm:pt>
    <dgm:pt modelId="{A5D8E1FF-1A36-4D46-B57C-800B43FC36F5}" type="sibTrans" cxnId="{522852B6-6829-475B-80CC-0142C1F4019B}">
      <dgm:prSet/>
      <dgm:spPr/>
      <dgm:t>
        <a:bodyPr/>
        <a:lstStyle/>
        <a:p>
          <a:endParaRPr lang="en-US"/>
        </a:p>
      </dgm:t>
    </dgm:pt>
    <dgm:pt modelId="{D8684256-4F01-4226-922D-3D338F657638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 Identifying appropriate models for problem</a:t>
          </a:r>
        </a:p>
      </dgm:t>
    </dgm:pt>
    <dgm:pt modelId="{47EB79E8-2EB5-4C83-8D54-7000B720F7DB}" type="parTrans" cxnId="{DBF75647-CCBD-42E4-B14F-4E06EFD122AB}">
      <dgm:prSet/>
      <dgm:spPr/>
      <dgm:t>
        <a:bodyPr/>
        <a:lstStyle/>
        <a:p>
          <a:endParaRPr lang="en-US"/>
        </a:p>
      </dgm:t>
    </dgm:pt>
    <dgm:pt modelId="{E6E40442-8E0A-4A8C-9906-FD2E1D5D2C05}" type="sibTrans" cxnId="{DBF75647-CCBD-42E4-B14F-4E06EFD122AB}">
      <dgm:prSet/>
      <dgm:spPr/>
      <dgm:t>
        <a:bodyPr/>
        <a:lstStyle/>
        <a:p>
          <a:endParaRPr lang="en-US"/>
        </a:p>
      </dgm:t>
    </dgm:pt>
    <dgm:pt modelId="{EE569245-1E72-4C66-A267-65AB57944598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 Model optimization</a:t>
          </a:r>
        </a:p>
      </dgm:t>
    </dgm:pt>
    <dgm:pt modelId="{DDD587D6-6763-45F8-8770-5721038C604E}" type="parTrans" cxnId="{D8253786-EAB6-492E-9D9E-422C078F1FD8}">
      <dgm:prSet/>
      <dgm:spPr/>
      <dgm:t>
        <a:bodyPr/>
        <a:lstStyle/>
        <a:p>
          <a:endParaRPr lang="en-US"/>
        </a:p>
      </dgm:t>
    </dgm:pt>
    <dgm:pt modelId="{3F164732-DE72-4A6F-9C76-728088B4AEC3}" type="sibTrans" cxnId="{D8253786-EAB6-492E-9D9E-422C078F1FD8}">
      <dgm:prSet/>
      <dgm:spPr/>
      <dgm:t>
        <a:bodyPr/>
        <a:lstStyle/>
        <a:p>
          <a:endParaRPr lang="en-US"/>
        </a:p>
      </dgm:t>
    </dgm:pt>
    <dgm:pt modelId="{1848D644-BFBA-4894-A303-4F0461F824BE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 Data Normalization</a:t>
          </a:r>
        </a:p>
      </dgm:t>
    </dgm:pt>
    <dgm:pt modelId="{3111D25A-AB70-4506-A914-633A9EF16B6A}" type="parTrans" cxnId="{70ECB4E7-94F9-49AF-B413-F28555FE8B26}">
      <dgm:prSet/>
      <dgm:spPr/>
      <dgm:t>
        <a:bodyPr/>
        <a:lstStyle/>
        <a:p>
          <a:endParaRPr lang="en-US"/>
        </a:p>
      </dgm:t>
    </dgm:pt>
    <dgm:pt modelId="{C27068E0-E565-449B-AFB9-4FA097F9F7D7}" type="sibTrans" cxnId="{70ECB4E7-94F9-49AF-B413-F28555FE8B26}">
      <dgm:prSet/>
      <dgm:spPr/>
      <dgm:t>
        <a:bodyPr/>
        <a:lstStyle/>
        <a:p>
          <a:endParaRPr lang="en-US"/>
        </a:p>
      </dgm:t>
    </dgm:pt>
    <dgm:pt modelId="{D5C441C4-AD80-4568-9B3D-AD663EEF9C8F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 Selecting best model (based on Accuracy Score on Test Data)</a:t>
          </a:r>
        </a:p>
      </dgm:t>
    </dgm:pt>
    <dgm:pt modelId="{7818FFC3-3D9F-4070-B4C0-D10E3E89488E}" type="parTrans" cxnId="{E6565DC1-DE0E-4C8D-964F-3A8437532EA3}">
      <dgm:prSet/>
      <dgm:spPr/>
      <dgm:t>
        <a:bodyPr/>
        <a:lstStyle/>
        <a:p>
          <a:endParaRPr lang="en-US"/>
        </a:p>
      </dgm:t>
    </dgm:pt>
    <dgm:pt modelId="{AA1DA032-16BE-48A0-A436-9D1B83C334EB}" type="sibTrans" cxnId="{E6565DC1-DE0E-4C8D-964F-3A8437532EA3}">
      <dgm:prSet/>
      <dgm:spPr/>
      <dgm:t>
        <a:bodyPr/>
        <a:lstStyle/>
        <a:p>
          <a:endParaRPr lang="en-US"/>
        </a:p>
      </dgm:t>
    </dgm:pt>
    <dgm:pt modelId="{5FDCB090-3479-4050-AB3B-7BACBFBAE77D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7. Results</a:t>
          </a:r>
        </a:p>
      </dgm:t>
    </dgm:pt>
    <dgm:pt modelId="{42EF4159-F9EC-4AF3-93D3-8C1B35F8D61C}" type="parTrans" cxnId="{B5F9429B-3984-498F-84B7-498B9A629434}">
      <dgm:prSet/>
      <dgm:spPr/>
      <dgm:t>
        <a:bodyPr/>
        <a:lstStyle/>
        <a:p>
          <a:endParaRPr lang="en-US"/>
        </a:p>
      </dgm:t>
    </dgm:pt>
    <dgm:pt modelId="{40060489-E873-4B38-A212-F7E60B65BA7D}" type="sibTrans" cxnId="{B5F9429B-3984-498F-84B7-498B9A629434}">
      <dgm:prSet/>
      <dgm:spPr/>
      <dgm:t>
        <a:bodyPr/>
        <a:lstStyle/>
        <a:p>
          <a:endParaRPr lang="en-US"/>
        </a:p>
      </dgm:t>
    </dgm:pt>
    <dgm:pt modelId="{32833353-BAC5-4AC7-92E2-55A70E4E4596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9. Observation</a:t>
          </a:r>
        </a:p>
      </dgm:t>
    </dgm:pt>
    <dgm:pt modelId="{85763B6A-7996-44CB-922A-D48786AFFFEE}" type="parTrans" cxnId="{C73B2C85-217E-461D-AB05-93732FB27979}">
      <dgm:prSet/>
      <dgm:spPr/>
      <dgm:t>
        <a:bodyPr/>
        <a:lstStyle/>
        <a:p>
          <a:endParaRPr lang="en-US"/>
        </a:p>
      </dgm:t>
    </dgm:pt>
    <dgm:pt modelId="{4F1AF208-5813-4039-9273-5CB0DF7138DD}" type="sibTrans" cxnId="{C73B2C85-217E-461D-AB05-93732FB27979}">
      <dgm:prSet/>
      <dgm:spPr/>
      <dgm:t>
        <a:bodyPr/>
        <a:lstStyle/>
        <a:p>
          <a:endParaRPr lang="en-US"/>
        </a:p>
      </dgm:t>
    </dgm:pt>
    <dgm:pt modelId="{5E9FCFED-CD55-4921-BEF2-C707D63D9A95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/>
            <a:t>Model scores and table</a:t>
          </a:r>
        </a:p>
      </dgm:t>
    </dgm:pt>
    <dgm:pt modelId="{9CD214BD-CDF3-401C-968C-CCE5493ED8DE}" type="parTrans" cxnId="{135713FB-4CD8-43D2-BD3D-4954A80FC36B}">
      <dgm:prSet/>
      <dgm:spPr/>
      <dgm:t>
        <a:bodyPr/>
        <a:lstStyle/>
        <a:p>
          <a:endParaRPr lang="en-US"/>
        </a:p>
      </dgm:t>
    </dgm:pt>
    <dgm:pt modelId="{78984B4E-5048-4361-B594-1A9C6E1ED288}" type="sibTrans" cxnId="{135713FB-4CD8-43D2-BD3D-4954A80FC36B}">
      <dgm:prSet/>
      <dgm:spPr/>
      <dgm:t>
        <a:bodyPr/>
        <a:lstStyle/>
        <a:p>
          <a:endParaRPr lang="en-US"/>
        </a:p>
      </dgm:t>
    </dgm:pt>
    <dgm:pt modelId="{313B2EE5-D3E3-4DE3-9829-6EC38E0D88A9}" type="pres">
      <dgm:prSet presAssocID="{B542E6AB-8A68-4141-9100-DBFAACB862CB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472B262-48A3-454E-B7EB-BBA9FD93BDAB}" type="pres">
      <dgm:prSet presAssocID="{B5D071D6-DF5C-4D1C-8F9A-40FB70F6B485}" presName="node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7D4273-97D6-4523-A753-6114A2B94243}" type="pres">
      <dgm:prSet presAssocID="{0C38FFE1-379B-40BB-8AAA-0DB9F6C9F675}" presName="sibTrans" presStyleLbl="sibTrans1D1" presStyleIdx="0" presStyleCnt="8"/>
      <dgm:spPr/>
      <dgm:t>
        <a:bodyPr/>
        <a:lstStyle/>
        <a:p>
          <a:endParaRPr lang="en-US"/>
        </a:p>
      </dgm:t>
    </dgm:pt>
    <dgm:pt modelId="{0A244A12-E447-475A-9E4E-5BE998FE8725}" type="pres">
      <dgm:prSet presAssocID="{0C38FFE1-379B-40BB-8AAA-0DB9F6C9F675}" presName="connectorText" presStyleLbl="sibTrans1D1" presStyleIdx="0" presStyleCnt="8"/>
      <dgm:spPr/>
      <dgm:t>
        <a:bodyPr/>
        <a:lstStyle/>
        <a:p>
          <a:endParaRPr lang="en-US"/>
        </a:p>
      </dgm:t>
    </dgm:pt>
    <dgm:pt modelId="{C37423D1-50FC-430A-AD8A-ECFDD0AC8FF1}" type="pres">
      <dgm:prSet presAssocID="{E0F0CD3F-6F91-4F16-BB45-0DC105A56206}" presName="node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9FF567-CCEA-43D3-AF5A-447B8C9399E9}" type="pres">
      <dgm:prSet presAssocID="{9CFB2757-D0ED-41CA-94C2-0C1AB8C850FA}" presName="sibTrans" presStyleLbl="sibTrans1D1" presStyleIdx="1" presStyleCnt="8"/>
      <dgm:spPr/>
      <dgm:t>
        <a:bodyPr/>
        <a:lstStyle/>
        <a:p>
          <a:endParaRPr lang="en-US"/>
        </a:p>
      </dgm:t>
    </dgm:pt>
    <dgm:pt modelId="{921A8007-F949-4FCB-8D2E-9AD240930A60}" type="pres">
      <dgm:prSet presAssocID="{9CFB2757-D0ED-41CA-94C2-0C1AB8C850FA}" presName="connectorText" presStyleLbl="sibTrans1D1" presStyleIdx="1" presStyleCnt="8"/>
      <dgm:spPr/>
      <dgm:t>
        <a:bodyPr/>
        <a:lstStyle/>
        <a:p>
          <a:endParaRPr lang="en-US"/>
        </a:p>
      </dgm:t>
    </dgm:pt>
    <dgm:pt modelId="{C6E458DF-3856-467E-9AFB-ECA5F740AAB2}" type="pres">
      <dgm:prSet presAssocID="{9051A6BC-0175-437E-A944-949AFC2FC61D}" presName="node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823E70-9C10-4ED7-B2F9-2E337B5B3742}" type="pres">
      <dgm:prSet presAssocID="{9DEFDADD-1FE4-4897-B26F-86AC2271F79D}" presName="sibTrans" presStyleLbl="sibTrans1D1" presStyleIdx="2" presStyleCnt="8"/>
      <dgm:spPr/>
      <dgm:t>
        <a:bodyPr/>
        <a:lstStyle/>
        <a:p>
          <a:endParaRPr lang="en-US"/>
        </a:p>
      </dgm:t>
    </dgm:pt>
    <dgm:pt modelId="{4AAB0C17-57FC-42F2-B8F7-B34988241DAD}" type="pres">
      <dgm:prSet presAssocID="{9DEFDADD-1FE4-4897-B26F-86AC2271F79D}" presName="connectorText" presStyleLbl="sibTrans1D1" presStyleIdx="2" presStyleCnt="8"/>
      <dgm:spPr/>
      <dgm:t>
        <a:bodyPr/>
        <a:lstStyle/>
        <a:p>
          <a:endParaRPr lang="en-US"/>
        </a:p>
      </dgm:t>
    </dgm:pt>
    <dgm:pt modelId="{BA8B667C-E319-4F83-9F97-2A200E25C96E}" type="pres">
      <dgm:prSet presAssocID="{8C46FF0B-0C84-4A06-84C6-FB9E7317A500}" presName="node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5B5123-9E52-4B0C-A23C-BEE71298344C}" type="pres">
      <dgm:prSet presAssocID="{DC948CE8-7343-4395-8C50-1B48E5CF8094}" presName="sibTrans" presStyleLbl="sibTrans1D1" presStyleIdx="3" presStyleCnt="8"/>
      <dgm:spPr/>
      <dgm:t>
        <a:bodyPr/>
        <a:lstStyle/>
        <a:p>
          <a:endParaRPr lang="en-US"/>
        </a:p>
      </dgm:t>
    </dgm:pt>
    <dgm:pt modelId="{2570A660-103B-4879-8284-2F398FB8DE4A}" type="pres">
      <dgm:prSet presAssocID="{DC948CE8-7343-4395-8C50-1B48E5CF8094}" presName="connectorText" presStyleLbl="sibTrans1D1" presStyleIdx="3" presStyleCnt="8"/>
      <dgm:spPr/>
      <dgm:t>
        <a:bodyPr/>
        <a:lstStyle/>
        <a:p>
          <a:endParaRPr lang="en-US"/>
        </a:p>
      </dgm:t>
    </dgm:pt>
    <dgm:pt modelId="{20B4EA7C-9A92-44D4-A41A-810C45792853}" type="pres">
      <dgm:prSet presAssocID="{90DDA3C5-A508-41F4-9D0A-D8005EDC629A}" presName="node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993FBE-4E91-417F-BB82-BA9ECAFCFC0B}" type="pres">
      <dgm:prSet presAssocID="{C587DF11-5FEA-4ABE-BE7D-9591CFD9BE6A}" presName="sibTrans" presStyleLbl="sibTrans1D1" presStyleIdx="4" presStyleCnt="8"/>
      <dgm:spPr/>
      <dgm:t>
        <a:bodyPr/>
        <a:lstStyle/>
        <a:p>
          <a:endParaRPr lang="en-US"/>
        </a:p>
      </dgm:t>
    </dgm:pt>
    <dgm:pt modelId="{F3B41878-BCC2-4338-82E6-471035B35B3F}" type="pres">
      <dgm:prSet presAssocID="{C587DF11-5FEA-4ABE-BE7D-9591CFD9BE6A}" presName="connectorText" presStyleLbl="sibTrans1D1" presStyleIdx="4" presStyleCnt="8"/>
      <dgm:spPr/>
      <dgm:t>
        <a:bodyPr/>
        <a:lstStyle/>
        <a:p>
          <a:endParaRPr lang="en-US"/>
        </a:p>
      </dgm:t>
    </dgm:pt>
    <dgm:pt modelId="{72943457-3E20-4F29-8D63-6580137DC64F}" type="pres">
      <dgm:prSet presAssocID="{D4FCC1EB-D09B-4B1D-81E4-F32D05EF597A}" presName="node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561719-9FAF-426E-983D-03A7352DBCD4}" type="pres">
      <dgm:prSet presAssocID="{98B39480-65CD-444E-9BB2-6AA691D3512D}" presName="sibTrans" presStyleLbl="sibTrans1D1" presStyleIdx="5" presStyleCnt="8"/>
      <dgm:spPr/>
      <dgm:t>
        <a:bodyPr/>
        <a:lstStyle/>
        <a:p>
          <a:endParaRPr lang="en-US"/>
        </a:p>
      </dgm:t>
    </dgm:pt>
    <dgm:pt modelId="{C967FDE3-F38E-4EC2-84D4-4FAB8895E6A5}" type="pres">
      <dgm:prSet presAssocID="{98B39480-65CD-444E-9BB2-6AA691D3512D}" presName="connectorText" presStyleLbl="sibTrans1D1" presStyleIdx="5" presStyleCnt="8"/>
      <dgm:spPr/>
      <dgm:t>
        <a:bodyPr/>
        <a:lstStyle/>
        <a:p>
          <a:endParaRPr lang="en-US"/>
        </a:p>
      </dgm:t>
    </dgm:pt>
    <dgm:pt modelId="{7EE9C3F2-1DA2-496D-9DC2-DD7B55EB5A6F}" type="pres">
      <dgm:prSet presAssocID="{5FDCB090-3479-4050-AB3B-7BACBFBAE77D}" presName="node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2BF25F-F0A5-4EDE-933E-EF03EB0722D5}" type="pres">
      <dgm:prSet presAssocID="{40060489-E873-4B38-A212-F7E60B65BA7D}" presName="sibTrans" presStyleLbl="sibTrans1D1" presStyleIdx="6" presStyleCnt="8"/>
      <dgm:spPr/>
      <dgm:t>
        <a:bodyPr/>
        <a:lstStyle/>
        <a:p>
          <a:endParaRPr lang="en-US"/>
        </a:p>
      </dgm:t>
    </dgm:pt>
    <dgm:pt modelId="{3B958102-1280-4AC5-8010-C2A872886281}" type="pres">
      <dgm:prSet presAssocID="{40060489-E873-4B38-A212-F7E60B65BA7D}" presName="connectorText" presStyleLbl="sibTrans1D1" presStyleIdx="6" presStyleCnt="8"/>
      <dgm:spPr/>
      <dgm:t>
        <a:bodyPr/>
        <a:lstStyle/>
        <a:p>
          <a:endParaRPr lang="en-US"/>
        </a:p>
      </dgm:t>
    </dgm:pt>
    <dgm:pt modelId="{36119CD2-BF3E-4C43-AB49-F8A4907B0A0E}" type="pres">
      <dgm:prSet presAssocID="{6575A05D-BB04-490B-AF93-AF47D68C160B}" presName="node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61BA73-E27E-4499-902E-B108AD26F563}" type="pres">
      <dgm:prSet presAssocID="{5F19EC78-74DD-4218-B4E9-8CEA754795BC}" presName="sibTrans" presStyleLbl="sibTrans1D1" presStyleIdx="7" presStyleCnt="8"/>
      <dgm:spPr/>
      <dgm:t>
        <a:bodyPr/>
        <a:lstStyle/>
        <a:p>
          <a:endParaRPr lang="en-US"/>
        </a:p>
      </dgm:t>
    </dgm:pt>
    <dgm:pt modelId="{B753AE95-E309-4C88-B49B-C166DE53BD60}" type="pres">
      <dgm:prSet presAssocID="{5F19EC78-74DD-4218-B4E9-8CEA754795BC}" presName="connectorText" presStyleLbl="sibTrans1D1" presStyleIdx="7" presStyleCnt="8"/>
      <dgm:spPr/>
      <dgm:t>
        <a:bodyPr/>
        <a:lstStyle/>
        <a:p>
          <a:endParaRPr lang="en-US"/>
        </a:p>
      </dgm:t>
    </dgm:pt>
    <dgm:pt modelId="{59C8C0F2-AD72-485D-87D6-8B59A733488F}" type="pres">
      <dgm:prSet presAssocID="{32833353-BAC5-4AC7-92E2-55A70E4E4596}" presName="node" presStyleLbl="node1" presStyleIdx="8" presStyleCnt="9" custLinFactX="86977" custLinFactNeighborX="100000" custLinFactNeighborY="18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35713FB-4CD8-43D2-BD3D-4954A80FC36B}" srcId="{5FDCB090-3479-4050-AB3B-7BACBFBAE77D}" destId="{5E9FCFED-CD55-4921-BEF2-C707D63D9A95}" srcOrd="0" destOrd="0" parTransId="{9CD214BD-CDF3-401C-968C-CCE5493ED8DE}" sibTransId="{78984B4E-5048-4361-B594-1A9C6E1ED288}"/>
    <dgm:cxn modelId="{8C8197F9-7ED7-4A73-8139-145E8F4630F1}" srcId="{B542E6AB-8A68-4141-9100-DBFAACB862CB}" destId="{D4FCC1EB-D09B-4B1D-81E4-F32D05EF597A}" srcOrd="5" destOrd="0" parTransId="{30533E2F-E66B-4EE7-9BD2-D3EF08F10474}" sibTransId="{98B39480-65CD-444E-9BB2-6AA691D3512D}"/>
    <dgm:cxn modelId="{BA241755-763F-4533-A7E6-20E0663BD5C1}" type="presOf" srcId="{9DEFDADD-1FE4-4897-B26F-86AC2271F79D}" destId="{4AAB0C17-57FC-42F2-B8F7-B34988241DAD}" srcOrd="1" destOrd="0" presId="urn:microsoft.com/office/officeart/2005/8/layout/bProcess3"/>
    <dgm:cxn modelId="{F1C99F66-B97E-404E-9347-8ACA472D436C}" type="presOf" srcId="{9CFB2757-D0ED-41CA-94C2-0C1AB8C850FA}" destId="{921A8007-F949-4FCB-8D2E-9AD240930A60}" srcOrd="1" destOrd="0" presId="urn:microsoft.com/office/officeart/2005/8/layout/bProcess3"/>
    <dgm:cxn modelId="{7C9D0C7F-75D9-4FEA-B882-4D9CACF3B4FA}" srcId="{9051A6BC-0175-437E-A944-949AFC2FC61D}" destId="{9B76B70F-700B-4494-BBD5-513FD06447C4}" srcOrd="0" destOrd="0" parTransId="{D98FB09D-00AD-4C95-B02B-177745EC6AE3}" sibTransId="{C7BE474C-85B5-48D8-AE5C-35C0497684CE}"/>
    <dgm:cxn modelId="{B4E290E2-117D-4E44-83F9-0DC81E5FF90A}" srcId="{B542E6AB-8A68-4141-9100-DBFAACB862CB}" destId="{B5D071D6-DF5C-4D1C-8F9A-40FB70F6B485}" srcOrd="0" destOrd="0" parTransId="{109A741B-A745-4AF5-A8EB-4D18B3DF87B3}" sibTransId="{0C38FFE1-379B-40BB-8AAA-0DB9F6C9F675}"/>
    <dgm:cxn modelId="{D8253786-EAB6-492E-9D9E-422C078F1FD8}" srcId="{D4FCC1EB-D09B-4B1D-81E4-F32D05EF597A}" destId="{EE569245-1E72-4C66-A267-65AB57944598}" srcOrd="2" destOrd="0" parTransId="{DDD587D6-6763-45F8-8770-5721038C604E}" sibTransId="{3F164732-DE72-4A6F-9C76-728088B4AEC3}"/>
    <dgm:cxn modelId="{E6565DC1-DE0E-4C8D-964F-3A8437532EA3}" srcId="{6575A05D-BB04-490B-AF93-AF47D68C160B}" destId="{D5C441C4-AD80-4568-9B3D-AD663EEF9C8F}" srcOrd="0" destOrd="0" parTransId="{7818FFC3-3D9F-4070-B4C0-D10E3E89488E}" sibTransId="{AA1DA032-16BE-48A0-A436-9D1B83C334EB}"/>
    <dgm:cxn modelId="{DBF75647-CCBD-42E4-B14F-4E06EFD122AB}" srcId="{D4FCC1EB-D09B-4B1D-81E4-F32D05EF597A}" destId="{D8684256-4F01-4226-922D-3D338F657638}" srcOrd="1" destOrd="0" parTransId="{47EB79E8-2EB5-4C83-8D54-7000B720F7DB}" sibTransId="{E6E40442-8E0A-4A8C-9906-FD2E1D5D2C05}"/>
    <dgm:cxn modelId="{52D29A5B-E575-44CA-9EC8-80A3C6AA1765}" srcId="{B542E6AB-8A68-4141-9100-DBFAACB862CB}" destId="{E0F0CD3F-6F91-4F16-BB45-0DC105A56206}" srcOrd="1" destOrd="0" parTransId="{58CFD569-5FEA-4F43-9E99-D8456F3F95F0}" sibTransId="{9CFB2757-D0ED-41CA-94C2-0C1AB8C850FA}"/>
    <dgm:cxn modelId="{964C82BD-4502-4853-B1A9-E922CB34722E}" type="presOf" srcId="{0C38FFE1-379B-40BB-8AAA-0DB9F6C9F675}" destId="{0A244A12-E447-475A-9E4E-5BE998FE8725}" srcOrd="1" destOrd="0" presId="urn:microsoft.com/office/officeart/2005/8/layout/bProcess3"/>
    <dgm:cxn modelId="{B6E9E172-8731-4B5D-90E0-665B701CC947}" type="presOf" srcId="{1B36BBB2-6B5F-42EB-B9E1-497225F50F34}" destId="{C37423D1-50FC-430A-AD8A-ECFDD0AC8FF1}" srcOrd="0" destOrd="1" presId="urn:microsoft.com/office/officeart/2005/8/layout/bProcess3"/>
    <dgm:cxn modelId="{447C927C-C25F-4B0F-9520-341AFBE74D32}" srcId="{B542E6AB-8A68-4141-9100-DBFAACB862CB}" destId="{6575A05D-BB04-490B-AF93-AF47D68C160B}" srcOrd="7" destOrd="0" parTransId="{FE219354-761B-43A2-AD95-1825A48FBE6A}" sibTransId="{5F19EC78-74DD-4218-B4E9-8CEA754795BC}"/>
    <dgm:cxn modelId="{79C1A1D4-610D-4D6B-8983-A946124B4C0F}" type="presOf" srcId="{5F19EC78-74DD-4218-B4E9-8CEA754795BC}" destId="{8661BA73-E27E-4499-902E-B108AD26F563}" srcOrd="0" destOrd="0" presId="urn:microsoft.com/office/officeart/2005/8/layout/bProcess3"/>
    <dgm:cxn modelId="{91AC0CF8-A834-46AD-931D-117ADA179AF5}" type="presOf" srcId="{FA0730C4-6A14-4EEC-AFFC-F2B57BC2B83E}" destId="{BA8B667C-E319-4F83-9F97-2A200E25C96E}" srcOrd="0" destOrd="1" presId="urn:microsoft.com/office/officeart/2005/8/layout/bProcess3"/>
    <dgm:cxn modelId="{568DCA73-F319-427F-A01E-348F4CD5C7F5}" type="presOf" srcId="{0C38FFE1-379B-40BB-8AAA-0DB9F6C9F675}" destId="{D57D4273-97D6-4523-A753-6114A2B94243}" srcOrd="0" destOrd="0" presId="urn:microsoft.com/office/officeart/2005/8/layout/bProcess3"/>
    <dgm:cxn modelId="{A50319E4-5EB8-440C-AB24-CBD963711EC2}" type="presOf" srcId="{5E9FCFED-CD55-4921-BEF2-C707D63D9A95}" destId="{7EE9C3F2-1DA2-496D-9DC2-DD7B55EB5A6F}" srcOrd="0" destOrd="1" presId="urn:microsoft.com/office/officeart/2005/8/layout/bProcess3"/>
    <dgm:cxn modelId="{8F5B7211-06B0-434E-99B0-58C93B2ABF2A}" type="presOf" srcId="{5F19EC78-74DD-4218-B4E9-8CEA754795BC}" destId="{B753AE95-E309-4C88-B49B-C166DE53BD60}" srcOrd="1" destOrd="0" presId="urn:microsoft.com/office/officeart/2005/8/layout/bProcess3"/>
    <dgm:cxn modelId="{696B51F1-FAE6-4C7C-A84D-28B75F7A67E9}" srcId="{8C46FF0B-0C84-4A06-84C6-FB9E7317A500}" destId="{FA0730C4-6A14-4EEC-AFFC-F2B57BC2B83E}" srcOrd="0" destOrd="0" parTransId="{A6C93E76-F93F-4CB9-A706-8E105B372757}" sibTransId="{34665E72-0FD6-4E8F-8E2C-250ECD663F8E}"/>
    <dgm:cxn modelId="{5139DF86-D6E3-43C2-8681-DE37733897B4}" type="presOf" srcId="{C587DF11-5FEA-4ABE-BE7D-9591CFD9BE6A}" destId="{F3B41878-BCC2-4338-82E6-471035B35B3F}" srcOrd="1" destOrd="0" presId="urn:microsoft.com/office/officeart/2005/8/layout/bProcess3"/>
    <dgm:cxn modelId="{E3DE33C4-D3DA-4AC9-B1AB-40707349E23D}" srcId="{B542E6AB-8A68-4141-9100-DBFAACB862CB}" destId="{9051A6BC-0175-437E-A944-949AFC2FC61D}" srcOrd="2" destOrd="0" parTransId="{AFC685E2-99A3-4621-954E-F5A782ED65BC}" sibTransId="{9DEFDADD-1FE4-4897-B26F-86AC2271F79D}"/>
    <dgm:cxn modelId="{DC0F5A47-62A5-448E-978A-B99420F61B39}" srcId="{D4FCC1EB-D09B-4B1D-81E4-F32D05EF597A}" destId="{DC25DD3C-4D3C-42E4-9CF4-74C238F9A3F5}" srcOrd="0" destOrd="0" parTransId="{06178259-52B6-4B99-B7E4-0E569EC7F3AB}" sibTransId="{D407FB15-7244-44A2-8107-33CA72BC3345}"/>
    <dgm:cxn modelId="{525B38CB-29B6-4481-A015-D676B0DA3519}" type="presOf" srcId="{D8684256-4F01-4226-922D-3D338F657638}" destId="{72943457-3E20-4F29-8D63-6580137DC64F}" srcOrd="0" destOrd="2" presId="urn:microsoft.com/office/officeart/2005/8/layout/bProcess3"/>
    <dgm:cxn modelId="{0BF76B9D-A1FF-4592-B822-29EE0CF7DAFA}" srcId="{B542E6AB-8A68-4141-9100-DBFAACB862CB}" destId="{8C46FF0B-0C84-4A06-84C6-FB9E7317A500}" srcOrd="3" destOrd="0" parTransId="{1C4107E6-BB62-462E-83EE-37D448EFABE8}" sibTransId="{DC948CE8-7343-4395-8C50-1B48E5CF8094}"/>
    <dgm:cxn modelId="{B3D5CA9F-E092-4DD6-A418-78E71DDDABCA}" type="presOf" srcId="{DC948CE8-7343-4395-8C50-1B48E5CF8094}" destId="{505B5123-9E52-4B0C-A23C-BEE71298344C}" srcOrd="0" destOrd="0" presId="urn:microsoft.com/office/officeart/2005/8/layout/bProcess3"/>
    <dgm:cxn modelId="{D4FB2F6D-9C8B-4556-9004-FFFC77CD37BA}" type="presOf" srcId="{9051A6BC-0175-437E-A944-949AFC2FC61D}" destId="{C6E458DF-3856-467E-9AFB-ECA5F740AAB2}" srcOrd="0" destOrd="0" presId="urn:microsoft.com/office/officeart/2005/8/layout/bProcess3"/>
    <dgm:cxn modelId="{F0C1D29B-D754-4CC6-8430-9C083B22B62F}" type="presOf" srcId="{E0F0CD3F-6F91-4F16-BB45-0DC105A56206}" destId="{C37423D1-50FC-430A-AD8A-ECFDD0AC8FF1}" srcOrd="0" destOrd="0" presId="urn:microsoft.com/office/officeart/2005/8/layout/bProcess3"/>
    <dgm:cxn modelId="{F71A65D0-764A-407E-8A9C-754504575BE2}" type="presOf" srcId="{9CFB2757-D0ED-41CA-94C2-0C1AB8C850FA}" destId="{B79FF567-CCEA-43D3-AF5A-447B8C9399E9}" srcOrd="0" destOrd="0" presId="urn:microsoft.com/office/officeart/2005/8/layout/bProcess3"/>
    <dgm:cxn modelId="{C73B2C85-217E-461D-AB05-93732FB27979}" srcId="{B542E6AB-8A68-4141-9100-DBFAACB862CB}" destId="{32833353-BAC5-4AC7-92E2-55A70E4E4596}" srcOrd="8" destOrd="0" parTransId="{85763B6A-7996-44CB-922A-D48786AFFFEE}" sibTransId="{4F1AF208-5813-4039-9273-5CB0DF7138DD}"/>
    <dgm:cxn modelId="{A8A74EEE-51D1-463E-BA15-1B82879DE6F8}" type="presOf" srcId="{1848D644-BFBA-4894-A303-4F0461F824BE}" destId="{20B4EA7C-9A92-44D4-A41A-810C45792853}" srcOrd="0" destOrd="2" presId="urn:microsoft.com/office/officeart/2005/8/layout/bProcess3"/>
    <dgm:cxn modelId="{647644CD-2093-432A-B98C-35DC1D188F67}" type="presOf" srcId="{9DEFDADD-1FE4-4897-B26F-86AC2271F79D}" destId="{0D823E70-9C10-4ED7-B2F9-2E337B5B3742}" srcOrd="0" destOrd="0" presId="urn:microsoft.com/office/officeart/2005/8/layout/bProcess3"/>
    <dgm:cxn modelId="{2FEC0AEF-1A02-437D-9FB4-32226202C56E}" type="presOf" srcId="{C587DF11-5FEA-4ABE-BE7D-9591CFD9BE6A}" destId="{27993FBE-4E91-417F-BB82-BA9ECAFCFC0B}" srcOrd="0" destOrd="0" presId="urn:microsoft.com/office/officeart/2005/8/layout/bProcess3"/>
    <dgm:cxn modelId="{201F5658-CD38-48AE-A194-B780FF6C2044}" type="presOf" srcId="{32833353-BAC5-4AC7-92E2-55A70E4E4596}" destId="{59C8C0F2-AD72-485D-87D6-8B59A733488F}" srcOrd="0" destOrd="0" presId="urn:microsoft.com/office/officeart/2005/8/layout/bProcess3"/>
    <dgm:cxn modelId="{3E45543A-2D85-4975-8055-CA669A01F96F}" type="presOf" srcId="{5FDCB090-3479-4050-AB3B-7BACBFBAE77D}" destId="{7EE9C3F2-1DA2-496D-9DC2-DD7B55EB5A6F}" srcOrd="0" destOrd="0" presId="urn:microsoft.com/office/officeart/2005/8/layout/bProcess3"/>
    <dgm:cxn modelId="{7F9D7C76-B1CC-47E0-AED4-9DBF99C63C18}" srcId="{B542E6AB-8A68-4141-9100-DBFAACB862CB}" destId="{90DDA3C5-A508-41F4-9D0A-D8005EDC629A}" srcOrd="4" destOrd="0" parTransId="{D138070C-2B89-4EBA-82DD-3EABF344C7D9}" sibTransId="{C587DF11-5FEA-4ABE-BE7D-9591CFD9BE6A}"/>
    <dgm:cxn modelId="{70ECB4E7-94F9-49AF-B413-F28555FE8B26}" srcId="{90DDA3C5-A508-41F4-9D0A-D8005EDC629A}" destId="{1848D644-BFBA-4894-A303-4F0461F824BE}" srcOrd="1" destOrd="0" parTransId="{3111D25A-AB70-4506-A914-633A9EF16B6A}" sibTransId="{C27068E0-E565-449B-AFB9-4FA097F9F7D7}"/>
    <dgm:cxn modelId="{2D85BB2E-C896-4503-8012-488258746F9F}" type="presOf" srcId="{6F1EE2EB-B23C-4C54-A427-FEFFE2C0FFE2}" destId="{C37423D1-50FC-430A-AD8A-ECFDD0AC8FF1}" srcOrd="0" destOrd="2" presId="urn:microsoft.com/office/officeart/2005/8/layout/bProcess3"/>
    <dgm:cxn modelId="{224701DA-2E0F-495F-A193-6F4363311538}" type="presOf" srcId="{40060489-E873-4B38-A212-F7E60B65BA7D}" destId="{FC2BF25F-F0A5-4EDE-933E-EF03EB0722D5}" srcOrd="0" destOrd="0" presId="urn:microsoft.com/office/officeart/2005/8/layout/bProcess3"/>
    <dgm:cxn modelId="{13CB32BC-3605-4C76-B7D8-BA1422FF53CF}" type="presOf" srcId="{DC948CE8-7343-4395-8C50-1B48E5CF8094}" destId="{2570A660-103B-4879-8284-2F398FB8DE4A}" srcOrd="1" destOrd="0" presId="urn:microsoft.com/office/officeart/2005/8/layout/bProcess3"/>
    <dgm:cxn modelId="{5360350A-361D-453E-9824-AC616A1BBE68}" type="presOf" srcId="{E994DD51-9499-4F0C-883D-847522F7E3F0}" destId="{20B4EA7C-9A92-44D4-A41A-810C45792853}" srcOrd="0" destOrd="1" presId="urn:microsoft.com/office/officeart/2005/8/layout/bProcess3"/>
    <dgm:cxn modelId="{4A82B07B-28C5-460D-95F9-2E02F9C0DFA4}" type="presOf" srcId="{B5D071D6-DF5C-4D1C-8F9A-40FB70F6B485}" destId="{4472B262-48A3-454E-B7EB-BBA9FD93BDAB}" srcOrd="0" destOrd="0" presId="urn:microsoft.com/office/officeart/2005/8/layout/bProcess3"/>
    <dgm:cxn modelId="{B2ED8404-F565-417C-AF0E-630F275C9D0D}" type="presOf" srcId="{40060489-E873-4B38-A212-F7E60B65BA7D}" destId="{3B958102-1280-4AC5-8010-C2A872886281}" srcOrd="1" destOrd="0" presId="urn:microsoft.com/office/officeart/2005/8/layout/bProcess3"/>
    <dgm:cxn modelId="{6BB2BF64-D571-4A71-8E66-CE560E23FE01}" type="presOf" srcId="{D5C441C4-AD80-4568-9B3D-AD663EEF9C8F}" destId="{36119CD2-BF3E-4C43-AB49-F8A4907B0A0E}" srcOrd="0" destOrd="1" presId="urn:microsoft.com/office/officeart/2005/8/layout/bProcess3"/>
    <dgm:cxn modelId="{76474A5F-59A6-4BB2-B638-4E7C69AEB0A4}" srcId="{E0F0CD3F-6F91-4F16-BB45-0DC105A56206}" destId="{6F1EE2EB-B23C-4C54-A427-FEFFE2C0FFE2}" srcOrd="1" destOrd="0" parTransId="{06508688-BC58-44EE-BD59-57EC705FB71F}" sibTransId="{C286DE2F-0D68-4ADA-957D-FABD825B7E02}"/>
    <dgm:cxn modelId="{3372307F-6B86-4F52-8FF0-1556A3E5390B}" type="presOf" srcId="{DC25DD3C-4D3C-42E4-9CF4-74C238F9A3F5}" destId="{72943457-3E20-4F29-8D63-6580137DC64F}" srcOrd="0" destOrd="1" presId="urn:microsoft.com/office/officeart/2005/8/layout/bProcess3"/>
    <dgm:cxn modelId="{27B1EA1A-940C-41B4-A251-99AD7D77A9AA}" type="presOf" srcId="{B542E6AB-8A68-4141-9100-DBFAACB862CB}" destId="{313B2EE5-D3E3-4DE3-9829-6EC38E0D88A9}" srcOrd="0" destOrd="0" presId="urn:microsoft.com/office/officeart/2005/8/layout/bProcess3"/>
    <dgm:cxn modelId="{B15648B5-D200-472A-8905-83B2C582E27E}" type="presOf" srcId="{8C46FF0B-0C84-4A06-84C6-FB9E7317A500}" destId="{BA8B667C-E319-4F83-9F97-2A200E25C96E}" srcOrd="0" destOrd="0" presId="urn:microsoft.com/office/officeart/2005/8/layout/bProcess3"/>
    <dgm:cxn modelId="{A14D874A-AC34-4AF1-8E46-85B91087F230}" type="presOf" srcId="{6575A05D-BB04-490B-AF93-AF47D68C160B}" destId="{36119CD2-BF3E-4C43-AB49-F8A4907B0A0E}" srcOrd="0" destOrd="0" presId="urn:microsoft.com/office/officeart/2005/8/layout/bProcess3"/>
    <dgm:cxn modelId="{60D324BD-81BD-4B7C-A692-53C717D97C05}" type="presOf" srcId="{98B39480-65CD-444E-9BB2-6AA691D3512D}" destId="{39561719-9FAF-426E-983D-03A7352DBCD4}" srcOrd="0" destOrd="0" presId="urn:microsoft.com/office/officeart/2005/8/layout/bProcess3"/>
    <dgm:cxn modelId="{B3229A8A-9A0D-47AD-AFF6-DED7BD63F14D}" type="presOf" srcId="{98B39480-65CD-444E-9BB2-6AA691D3512D}" destId="{C967FDE3-F38E-4EC2-84D4-4FAB8895E6A5}" srcOrd="1" destOrd="0" presId="urn:microsoft.com/office/officeart/2005/8/layout/bProcess3"/>
    <dgm:cxn modelId="{DD2AAAD5-648B-40DD-A62D-452E86099F37}" type="presOf" srcId="{90DDA3C5-A508-41F4-9D0A-D8005EDC629A}" destId="{20B4EA7C-9A92-44D4-A41A-810C45792853}" srcOrd="0" destOrd="0" presId="urn:microsoft.com/office/officeart/2005/8/layout/bProcess3"/>
    <dgm:cxn modelId="{5CF94F9C-8DA1-450C-9962-114CE7842F9A}" srcId="{E0F0CD3F-6F91-4F16-BB45-0DC105A56206}" destId="{1B36BBB2-6B5F-42EB-B9E1-497225F50F34}" srcOrd="0" destOrd="0" parTransId="{6BAC3FB9-A7D1-40C0-9177-858AB62E1793}" sibTransId="{43CC555B-E30A-4472-961D-83B29C2A312A}"/>
    <dgm:cxn modelId="{88D61F48-2D1E-41C6-8AF6-5F5915B8884F}" type="presOf" srcId="{EB0FF742-CED1-4BD8-8E31-2C80316223FE}" destId="{4472B262-48A3-454E-B7EB-BBA9FD93BDAB}" srcOrd="0" destOrd="1" presId="urn:microsoft.com/office/officeart/2005/8/layout/bProcess3"/>
    <dgm:cxn modelId="{B5F9429B-3984-498F-84B7-498B9A629434}" srcId="{B542E6AB-8A68-4141-9100-DBFAACB862CB}" destId="{5FDCB090-3479-4050-AB3B-7BACBFBAE77D}" srcOrd="6" destOrd="0" parTransId="{42EF4159-F9EC-4AF3-93D3-8C1B35F8D61C}" sibTransId="{40060489-E873-4B38-A212-F7E60B65BA7D}"/>
    <dgm:cxn modelId="{ACB2A6C7-C76B-4181-B692-ACB80EADD9A7}" srcId="{90DDA3C5-A508-41F4-9D0A-D8005EDC629A}" destId="{E994DD51-9499-4F0C-883D-847522F7E3F0}" srcOrd="0" destOrd="0" parTransId="{095DBBC9-4697-4D41-A3EA-0EEC60FF8DCE}" sibTransId="{C77160A6-E6EB-4431-A2D2-63424E3DE9B7}"/>
    <dgm:cxn modelId="{EABBA7BB-9EC6-48A0-995E-8696FE98307F}" type="presOf" srcId="{9B76B70F-700B-4494-BBD5-513FD06447C4}" destId="{C6E458DF-3856-467E-9AFB-ECA5F740AAB2}" srcOrd="0" destOrd="1" presId="urn:microsoft.com/office/officeart/2005/8/layout/bProcess3"/>
    <dgm:cxn modelId="{522852B6-6829-475B-80CC-0142C1F4019B}" srcId="{B5D071D6-DF5C-4D1C-8F9A-40FB70F6B485}" destId="{EB0FF742-CED1-4BD8-8E31-2C80316223FE}" srcOrd="0" destOrd="0" parTransId="{44449C25-C189-44C9-B6A9-BDFFEC476338}" sibTransId="{A5D8E1FF-1A36-4D46-B57C-800B43FC36F5}"/>
    <dgm:cxn modelId="{FDC0D330-AC81-4213-8524-21901BBEDEA4}" type="presOf" srcId="{EE569245-1E72-4C66-A267-65AB57944598}" destId="{72943457-3E20-4F29-8D63-6580137DC64F}" srcOrd="0" destOrd="3" presId="urn:microsoft.com/office/officeart/2005/8/layout/bProcess3"/>
    <dgm:cxn modelId="{E627BCC1-12BD-4569-99CE-5E3A3A8E4192}" type="presOf" srcId="{D4FCC1EB-D09B-4B1D-81E4-F32D05EF597A}" destId="{72943457-3E20-4F29-8D63-6580137DC64F}" srcOrd="0" destOrd="0" presId="urn:microsoft.com/office/officeart/2005/8/layout/bProcess3"/>
    <dgm:cxn modelId="{741D06B6-B97E-4FA1-85B4-F829DB8294B5}" type="presParOf" srcId="{313B2EE5-D3E3-4DE3-9829-6EC38E0D88A9}" destId="{4472B262-48A3-454E-B7EB-BBA9FD93BDAB}" srcOrd="0" destOrd="0" presId="urn:microsoft.com/office/officeart/2005/8/layout/bProcess3"/>
    <dgm:cxn modelId="{D9C819A7-F063-475E-A9FD-8F023B9DCC47}" type="presParOf" srcId="{313B2EE5-D3E3-4DE3-9829-6EC38E0D88A9}" destId="{D57D4273-97D6-4523-A753-6114A2B94243}" srcOrd="1" destOrd="0" presId="urn:microsoft.com/office/officeart/2005/8/layout/bProcess3"/>
    <dgm:cxn modelId="{40A67EA9-FBE7-4C73-820A-0A7FAA415C88}" type="presParOf" srcId="{D57D4273-97D6-4523-A753-6114A2B94243}" destId="{0A244A12-E447-475A-9E4E-5BE998FE8725}" srcOrd="0" destOrd="0" presId="urn:microsoft.com/office/officeart/2005/8/layout/bProcess3"/>
    <dgm:cxn modelId="{6627A56B-32F4-4C8D-A30A-4F6D51049994}" type="presParOf" srcId="{313B2EE5-D3E3-4DE3-9829-6EC38E0D88A9}" destId="{C37423D1-50FC-430A-AD8A-ECFDD0AC8FF1}" srcOrd="2" destOrd="0" presId="urn:microsoft.com/office/officeart/2005/8/layout/bProcess3"/>
    <dgm:cxn modelId="{51EE035D-C329-4F98-BD46-B85FE9CC0ECA}" type="presParOf" srcId="{313B2EE5-D3E3-4DE3-9829-6EC38E0D88A9}" destId="{B79FF567-CCEA-43D3-AF5A-447B8C9399E9}" srcOrd="3" destOrd="0" presId="urn:microsoft.com/office/officeart/2005/8/layout/bProcess3"/>
    <dgm:cxn modelId="{2D567BBE-5D39-44F2-9EC9-CCD95EB7FF77}" type="presParOf" srcId="{B79FF567-CCEA-43D3-AF5A-447B8C9399E9}" destId="{921A8007-F949-4FCB-8D2E-9AD240930A60}" srcOrd="0" destOrd="0" presId="urn:microsoft.com/office/officeart/2005/8/layout/bProcess3"/>
    <dgm:cxn modelId="{CA6A96EE-24C3-4458-A412-2D483413B152}" type="presParOf" srcId="{313B2EE5-D3E3-4DE3-9829-6EC38E0D88A9}" destId="{C6E458DF-3856-467E-9AFB-ECA5F740AAB2}" srcOrd="4" destOrd="0" presId="urn:microsoft.com/office/officeart/2005/8/layout/bProcess3"/>
    <dgm:cxn modelId="{B618FECD-FE0F-4DFF-9F85-E5A9F0CD64E7}" type="presParOf" srcId="{313B2EE5-D3E3-4DE3-9829-6EC38E0D88A9}" destId="{0D823E70-9C10-4ED7-B2F9-2E337B5B3742}" srcOrd="5" destOrd="0" presId="urn:microsoft.com/office/officeart/2005/8/layout/bProcess3"/>
    <dgm:cxn modelId="{A9AEC476-AB19-4294-B893-2D7FE7412D34}" type="presParOf" srcId="{0D823E70-9C10-4ED7-B2F9-2E337B5B3742}" destId="{4AAB0C17-57FC-42F2-B8F7-B34988241DAD}" srcOrd="0" destOrd="0" presId="urn:microsoft.com/office/officeart/2005/8/layout/bProcess3"/>
    <dgm:cxn modelId="{1AE83A10-3ED7-4513-BF83-F4653ECC28D3}" type="presParOf" srcId="{313B2EE5-D3E3-4DE3-9829-6EC38E0D88A9}" destId="{BA8B667C-E319-4F83-9F97-2A200E25C96E}" srcOrd="6" destOrd="0" presId="urn:microsoft.com/office/officeart/2005/8/layout/bProcess3"/>
    <dgm:cxn modelId="{6D131132-962F-4C12-B9B5-422C408657B3}" type="presParOf" srcId="{313B2EE5-D3E3-4DE3-9829-6EC38E0D88A9}" destId="{505B5123-9E52-4B0C-A23C-BEE71298344C}" srcOrd="7" destOrd="0" presId="urn:microsoft.com/office/officeart/2005/8/layout/bProcess3"/>
    <dgm:cxn modelId="{4A9028F8-CDB0-43D7-9CC7-8158A1CDA50E}" type="presParOf" srcId="{505B5123-9E52-4B0C-A23C-BEE71298344C}" destId="{2570A660-103B-4879-8284-2F398FB8DE4A}" srcOrd="0" destOrd="0" presId="urn:microsoft.com/office/officeart/2005/8/layout/bProcess3"/>
    <dgm:cxn modelId="{E8F3D23A-0F90-45BC-B736-914F5547B6F3}" type="presParOf" srcId="{313B2EE5-D3E3-4DE3-9829-6EC38E0D88A9}" destId="{20B4EA7C-9A92-44D4-A41A-810C45792853}" srcOrd="8" destOrd="0" presId="urn:microsoft.com/office/officeart/2005/8/layout/bProcess3"/>
    <dgm:cxn modelId="{5807686C-7C36-487A-A5AC-2B1BF8AA0A95}" type="presParOf" srcId="{313B2EE5-D3E3-4DE3-9829-6EC38E0D88A9}" destId="{27993FBE-4E91-417F-BB82-BA9ECAFCFC0B}" srcOrd="9" destOrd="0" presId="urn:microsoft.com/office/officeart/2005/8/layout/bProcess3"/>
    <dgm:cxn modelId="{9273CFC3-BA91-449B-B20C-40D447B26062}" type="presParOf" srcId="{27993FBE-4E91-417F-BB82-BA9ECAFCFC0B}" destId="{F3B41878-BCC2-4338-82E6-471035B35B3F}" srcOrd="0" destOrd="0" presId="urn:microsoft.com/office/officeart/2005/8/layout/bProcess3"/>
    <dgm:cxn modelId="{31A36689-D44A-4413-B462-98FED528E96A}" type="presParOf" srcId="{313B2EE5-D3E3-4DE3-9829-6EC38E0D88A9}" destId="{72943457-3E20-4F29-8D63-6580137DC64F}" srcOrd="10" destOrd="0" presId="urn:microsoft.com/office/officeart/2005/8/layout/bProcess3"/>
    <dgm:cxn modelId="{B0FD9281-D167-46BE-8000-B0C3F8B925FA}" type="presParOf" srcId="{313B2EE5-D3E3-4DE3-9829-6EC38E0D88A9}" destId="{39561719-9FAF-426E-983D-03A7352DBCD4}" srcOrd="11" destOrd="0" presId="urn:microsoft.com/office/officeart/2005/8/layout/bProcess3"/>
    <dgm:cxn modelId="{C06D2A01-C2DB-4DF3-97CE-A90DE64B7876}" type="presParOf" srcId="{39561719-9FAF-426E-983D-03A7352DBCD4}" destId="{C967FDE3-F38E-4EC2-84D4-4FAB8895E6A5}" srcOrd="0" destOrd="0" presId="urn:microsoft.com/office/officeart/2005/8/layout/bProcess3"/>
    <dgm:cxn modelId="{AA890740-D17D-4B13-A837-4ED6BF24F84B}" type="presParOf" srcId="{313B2EE5-D3E3-4DE3-9829-6EC38E0D88A9}" destId="{7EE9C3F2-1DA2-496D-9DC2-DD7B55EB5A6F}" srcOrd="12" destOrd="0" presId="urn:microsoft.com/office/officeart/2005/8/layout/bProcess3"/>
    <dgm:cxn modelId="{82BF0C94-D0C8-4B6E-B0F8-7038CE45B803}" type="presParOf" srcId="{313B2EE5-D3E3-4DE3-9829-6EC38E0D88A9}" destId="{FC2BF25F-F0A5-4EDE-933E-EF03EB0722D5}" srcOrd="13" destOrd="0" presId="urn:microsoft.com/office/officeart/2005/8/layout/bProcess3"/>
    <dgm:cxn modelId="{FB151042-C6EB-4347-8061-DAEA2987A372}" type="presParOf" srcId="{FC2BF25F-F0A5-4EDE-933E-EF03EB0722D5}" destId="{3B958102-1280-4AC5-8010-C2A872886281}" srcOrd="0" destOrd="0" presId="urn:microsoft.com/office/officeart/2005/8/layout/bProcess3"/>
    <dgm:cxn modelId="{F3380824-B027-4DAE-8D8B-FD1EDF5B4640}" type="presParOf" srcId="{313B2EE5-D3E3-4DE3-9829-6EC38E0D88A9}" destId="{36119CD2-BF3E-4C43-AB49-F8A4907B0A0E}" srcOrd="14" destOrd="0" presId="urn:microsoft.com/office/officeart/2005/8/layout/bProcess3"/>
    <dgm:cxn modelId="{79DE7CB4-D748-48B8-A8A8-A38F510BEF0C}" type="presParOf" srcId="{313B2EE5-D3E3-4DE3-9829-6EC38E0D88A9}" destId="{8661BA73-E27E-4499-902E-B108AD26F563}" srcOrd="15" destOrd="0" presId="urn:microsoft.com/office/officeart/2005/8/layout/bProcess3"/>
    <dgm:cxn modelId="{99A2D5CF-393A-4DA8-96E7-DC70609FB825}" type="presParOf" srcId="{8661BA73-E27E-4499-902E-B108AD26F563}" destId="{B753AE95-E309-4C88-B49B-C166DE53BD60}" srcOrd="0" destOrd="0" presId="urn:microsoft.com/office/officeart/2005/8/layout/bProcess3"/>
    <dgm:cxn modelId="{7426C1FB-4CC5-48C0-BDF0-5C3C9F769BAE}" type="presParOf" srcId="{313B2EE5-D3E3-4DE3-9829-6EC38E0D88A9}" destId="{59C8C0F2-AD72-485D-87D6-8B59A733488F}" srcOrd="16" destOrd="0" presId="urn:microsoft.com/office/officeart/2005/8/layout/bProcess3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1701A2-CA4C-4A1E-8408-FA65FF6044E9}">
      <dsp:nvSpPr>
        <dsp:cNvPr id="0" name=""/>
        <dsp:cNvSpPr/>
      </dsp:nvSpPr>
      <dsp:spPr>
        <a:xfrm>
          <a:off x="3661370" y="684214"/>
          <a:ext cx="5281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28172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911487" y="727140"/>
        <a:ext cx="27938" cy="5587"/>
      </dsp:txXfrm>
    </dsp:sp>
    <dsp:sp modelId="{2ABE47E0-B664-41CF-B787-5976CBBDF92C}">
      <dsp:nvSpPr>
        <dsp:cNvPr id="0" name=""/>
        <dsp:cNvSpPr/>
      </dsp:nvSpPr>
      <dsp:spPr>
        <a:xfrm>
          <a:off x="1233723" y="1100"/>
          <a:ext cx="2429446" cy="14576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712" tIns="362712" rIns="362712" bIns="362712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100" kern="1200"/>
        </a:p>
      </dsp:txBody>
      <dsp:txXfrm>
        <a:off x="1233723" y="1100"/>
        <a:ext cx="2429446" cy="1457667"/>
      </dsp:txXfrm>
    </dsp:sp>
    <dsp:sp modelId="{A6D4CF7D-E2F1-4A78-B053-55BDD966824D}">
      <dsp:nvSpPr>
        <dsp:cNvPr id="0" name=""/>
        <dsp:cNvSpPr/>
      </dsp:nvSpPr>
      <dsp:spPr>
        <a:xfrm>
          <a:off x="2448446" y="1456968"/>
          <a:ext cx="2988219" cy="528172"/>
        </a:xfrm>
        <a:custGeom>
          <a:avLst/>
          <a:gdLst/>
          <a:ahLst/>
          <a:cxnLst/>
          <a:rect l="0" t="0" r="0" b="0"/>
          <a:pathLst>
            <a:path>
              <a:moveTo>
                <a:pt x="2988219" y="0"/>
              </a:moveTo>
              <a:lnTo>
                <a:pt x="2988219" y="281186"/>
              </a:lnTo>
              <a:lnTo>
                <a:pt x="0" y="281186"/>
              </a:lnTo>
              <a:lnTo>
                <a:pt x="0" y="528172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866556" y="1718260"/>
        <a:ext cx="152000" cy="5587"/>
      </dsp:txXfrm>
    </dsp:sp>
    <dsp:sp modelId="{D9C6D87D-7786-4B91-8B9A-A1B430A40447}">
      <dsp:nvSpPr>
        <dsp:cNvPr id="0" name=""/>
        <dsp:cNvSpPr/>
      </dsp:nvSpPr>
      <dsp:spPr>
        <a:xfrm>
          <a:off x="4221942" y="1100"/>
          <a:ext cx="2429446" cy="14576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712" tIns="362712" rIns="362712" bIns="362712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100" kern="1200"/>
        </a:p>
      </dsp:txBody>
      <dsp:txXfrm>
        <a:off x="4221942" y="1100"/>
        <a:ext cx="2429446" cy="1457667"/>
      </dsp:txXfrm>
    </dsp:sp>
    <dsp:sp modelId="{675EF4E5-3E05-4297-9DE0-DB74173F242A}">
      <dsp:nvSpPr>
        <dsp:cNvPr id="0" name=""/>
        <dsp:cNvSpPr/>
      </dsp:nvSpPr>
      <dsp:spPr>
        <a:xfrm>
          <a:off x="3661370" y="2700655"/>
          <a:ext cx="5281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28172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911487" y="2743581"/>
        <a:ext cx="27938" cy="5587"/>
      </dsp:txXfrm>
    </dsp:sp>
    <dsp:sp modelId="{F70CFC12-954D-4CA3-8C5A-4C711B31609B}">
      <dsp:nvSpPr>
        <dsp:cNvPr id="0" name=""/>
        <dsp:cNvSpPr/>
      </dsp:nvSpPr>
      <dsp:spPr>
        <a:xfrm>
          <a:off x="1233723" y="2017541"/>
          <a:ext cx="2429446" cy="14576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712" tIns="362712" rIns="362712" bIns="362712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100" kern="1200"/>
        </a:p>
      </dsp:txBody>
      <dsp:txXfrm>
        <a:off x="1233723" y="2017541"/>
        <a:ext cx="2429446" cy="1457667"/>
      </dsp:txXfrm>
    </dsp:sp>
    <dsp:sp modelId="{03AE2D00-470E-4005-9860-7C20C0CBB698}">
      <dsp:nvSpPr>
        <dsp:cNvPr id="0" name=""/>
        <dsp:cNvSpPr/>
      </dsp:nvSpPr>
      <dsp:spPr>
        <a:xfrm>
          <a:off x="2448446" y="3473408"/>
          <a:ext cx="2988219" cy="528172"/>
        </a:xfrm>
        <a:custGeom>
          <a:avLst/>
          <a:gdLst/>
          <a:ahLst/>
          <a:cxnLst/>
          <a:rect l="0" t="0" r="0" b="0"/>
          <a:pathLst>
            <a:path>
              <a:moveTo>
                <a:pt x="2988219" y="0"/>
              </a:moveTo>
              <a:lnTo>
                <a:pt x="2988219" y="281186"/>
              </a:lnTo>
              <a:lnTo>
                <a:pt x="0" y="281186"/>
              </a:lnTo>
              <a:lnTo>
                <a:pt x="0" y="528172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866556" y="3734701"/>
        <a:ext cx="152000" cy="5587"/>
      </dsp:txXfrm>
    </dsp:sp>
    <dsp:sp modelId="{69E39BBE-B81E-4E42-BAC1-FBBEA5281275}">
      <dsp:nvSpPr>
        <dsp:cNvPr id="0" name=""/>
        <dsp:cNvSpPr/>
      </dsp:nvSpPr>
      <dsp:spPr>
        <a:xfrm>
          <a:off x="4221942" y="2017541"/>
          <a:ext cx="2429446" cy="14576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712" tIns="362712" rIns="362712" bIns="362712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100" kern="1200"/>
        </a:p>
      </dsp:txBody>
      <dsp:txXfrm>
        <a:off x="4221942" y="2017541"/>
        <a:ext cx="2429446" cy="1457667"/>
      </dsp:txXfrm>
    </dsp:sp>
    <dsp:sp modelId="{2C4413E4-6560-4A61-9109-8EFFB62EBBF9}">
      <dsp:nvSpPr>
        <dsp:cNvPr id="0" name=""/>
        <dsp:cNvSpPr/>
      </dsp:nvSpPr>
      <dsp:spPr>
        <a:xfrm>
          <a:off x="1233723" y="4033981"/>
          <a:ext cx="2429446" cy="14576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2712" tIns="362712" rIns="362712" bIns="362712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100" kern="1200"/>
        </a:p>
      </dsp:txBody>
      <dsp:txXfrm>
        <a:off x="1233723" y="4033981"/>
        <a:ext cx="2429446" cy="14576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7D4273-97D6-4523-A753-6114A2B94243}">
      <dsp:nvSpPr>
        <dsp:cNvPr id="0" name=""/>
        <dsp:cNvSpPr/>
      </dsp:nvSpPr>
      <dsp:spPr>
        <a:xfrm>
          <a:off x="2111941" y="952639"/>
          <a:ext cx="4542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4272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26955" y="995934"/>
        <a:ext cx="24243" cy="4848"/>
      </dsp:txXfrm>
    </dsp:sp>
    <dsp:sp modelId="{4472B262-48A3-454E-B7EB-BBA9FD93BDAB}">
      <dsp:nvSpPr>
        <dsp:cNvPr id="0" name=""/>
        <dsp:cNvSpPr/>
      </dsp:nvSpPr>
      <dsp:spPr>
        <a:xfrm>
          <a:off x="5600" y="365916"/>
          <a:ext cx="2108140" cy="126488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1. Understanding Business Problem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 To build a ML model to predict Breast Cancer</a:t>
          </a:r>
        </a:p>
      </dsp:txBody>
      <dsp:txXfrm>
        <a:off x="5600" y="365916"/>
        <a:ext cx="2108140" cy="1264884"/>
      </dsp:txXfrm>
    </dsp:sp>
    <dsp:sp modelId="{B79FF567-CCEA-43D3-AF5A-447B8C9399E9}">
      <dsp:nvSpPr>
        <dsp:cNvPr id="0" name=""/>
        <dsp:cNvSpPr/>
      </dsp:nvSpPr>
      <dsp:spPr>
        <a:xfrm>
          <a:off x="4704954" y="952639"/>
          <a:ext cx="4542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4272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919968" y="995934"/>
        <a:ext cx="24243" cy="4848"/>
      </dsp:txXfrm>
    </dsp:sp>
    <dsp:sp modelId="{C37423D1-50FC-430A-AD8A-ECFDD0AC8FF1}">
      <dsp:nvSpPr>
        <dsp:cNvPr id="0" name=""/>
        <dsp:cNvSpPr/>
      </dsp:nvSpPr>
      <dsp:spPr>
        <a:xfrm>
          <a:off x="2598613" y="365916"/>
          <a:ext cx="2108140" cy="126488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2. Problem Formaliztion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 What is Cancer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 What is to be predicted</a:t>
          </a:r>
        </a:p>
      </dsp:txBody>
      <dsp:txXfrm>
        <a:off x="2598613" y="365916"/>
        <a:ext cx="2108140" cy="1264884"/>
      </dsp:txXfrm>
    </dsp:sp>
    <dsp:sp modelId="{0D823E70-9C10-4ED7-B2F9-2E337B5B3742}">
      <dsp:nvSpPr>
        <dsp:cNvPr id="0" name=""/>
        <dsp:cNvSpPr/>
      </dsp:nvSpPr>
      <dsp:spPr>
        <a:xfrm>
          <a:off x="1059670" y="1629001"/>
          <a:ext cx="5186026" cy="454272"/>
        </a:xfrm>
        <a:custGeom>
          <a:avLst/>
          <a:gdLst/>
          <a:ahLst/>
          <a:cxnLst/>
          <a:rect l="0" t="0" r="0" b="0"/>
          <a:pathLst>
            <a:path>
              <a:moveTo>
                <a:pt x="5186026" y="0"/>
              </a:moveTo>
              <a:lnTo>
                <a:pt x="5186026" y="244236"/>
              </a:lnTo>
              <a:lnTo>
                <a:pt x="0" y="244236"/>
              </a:lnTo>
              <a:lnTo>
                <a:pt x="0" y="454272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522467" y="1853713"/>
        <a:ext cx="260432" cy="4848"/>
      </dsp:txXfrm>
    </dsp:sp>
    <dsp:sp modelId="{C6E458DF-3856-467E-9AFB-ECA5F740AAB2}">
      <dsp:nvSpPr>
        <dsp:cNvPr id="0" name=""/>
        <dsp:cNvSpPr/>
      </dsp:nvSpPr>
      <dsp:spPr>
        <a:xfrm>
          <a:off x="5191626" y="365916"/>
          <a:ext cx="2108140" cy="1264884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3. Requirement Analysis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 Data Collection (Acquiring Dataset)</a:t>
          </a:r>
        </a:p>
      </dsp:txBody>
      <dsp:txXfrm>
        <a:off x="5191626" y="365916"/>
        <a:ext cx="2108140" cy="1264884"/>
      </dsp:txXfrm>
    </dsp:sp>
    <dsp:sp modelId="{505B5123-9E52-4B0C-A23C-BEE71298344C}">
      <dsp:nvSpPr>
        <dsp:cNvPr id="0" name=""/>
        <dsp:cNvSpPr/>
      </dsp:nvSpPr>
      <dsp:spPr>
        <a:xfrm>
          <a:off x="2111941" y="2702396"/>
          <a:ext cx="4542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4272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26955" y="2745691"/>
        <a:ext cx="24243" cy="4848"/>
      </dsp:txXfrm>
    </dsp:sp>
    <dsp:sp modelId="{BA8B667C-E319-4F83-9F97-2A200E25C96E}">
      <dsp:nvSpPr>
        <dsp:cNvPr id="0" name=""/>
        <dsp:cNvSpPr/>
      </dsp:nvSpPr>
      <dsp:spPr>
        <a:xfrm>
          <a:off x="5600" y="2115673"/>
          <a:ext cx="2108140" cy="1264884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4. Exploratory Data Analysis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 To identify trends and features available in data</a:t>
          </a:r>
        </a:p>
      </dsp:txBody>
      <dsp:txXfrm>
        <a:off x="5600" y="2115673"/>
        <a:ext cx="2108140" cy="1264884"/>
      </dsp:txXfrm>
    </dsp:sp>
    <dsp:sp modelId="{27993FBE-4E91-417F-BB82-BA9ECAFCFC0B}">
      <dsp:nvSpPr>
        <dsp:cNvPr id="0" name=""/>
        <dsp:cNvSpPr/>
      </dsp:nvSpPr>
      <dsp:spPr>
        <a:xfrm>
          <a:off x="4704954" y="2702396"/>
          <a:ext cx="4542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4272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919968" y="2745691"/>
        <a:ext cx="24243" cy="4848"/>
      </dsp:txXfrm>
    </dsp:sp>
    <dsp:sp modelId="{20B4EA7C-9A92-44D4-A41A-810C45792853}">
      <dsp:nvSpPr>
        <dsp:cNvPr id="0" name=""/>
        <dsp:cNvSpPr/>
      </dsp:nvSpPr>
      <dsp:spPr>
        <a:xfrm>
          <a:off x="2598613" y="2115673"/>
          <a:ext cx="2108140" cy="1264884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5. Data Preprocessing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 Data Cleaning/Fixing missing values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 Data Normalization</a:t>
          </a:r>
        </a:p>
      </dsp:txBody>
      <dsp:txXfrm>
        <a:off x="2598613" y="2115673"/>
        <a:ext cx="2108140" cy="1264884"/>
      </dsp:txXfrm>
    </dsp:sp>
    <dsp:sp modelId="{39561719-9FAF-426E-983D-03A7352DBCD4}">
      <dsp:nvSpPr>
        <dsp:cNvPr id="0" name=""/>
        <dsp:cNvSpPr/>
      </dsp:nvSpPr>
      <dsp:spPr>
        <a:xfrm>
          <a:off x="1059670" y="3378758"/>
          <a:ext cx="5186026" cy="454272"/>
        </a:xfrm>
        <a:custGeom>
          <a:avLst/>
          <a:gdLst/>
          <a:ahLst/>
          <a:cxnLst/>
          <a:rect l="0" t="0" r="0" b="0"/>
          <a:pathLst>
            <a:path>
              <a:moveTo>
                <a:pt x="5186026" y="0"/>
              </a:moveTo>
              <a:lnTo>
                <a:pt x="5186026" y="244236"/>
              </a:lnTo>
              <a:lnTo>
                <a:pt x="0" y="244236"/>
              </a:lnTo>
              <a:lnTo>
                <a:pt x="0" y="454272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522467" y="3603470"/>
        <a:ext cx="260432" cy="4848"/>
      </dsp:txXfrm>
    </dsp:sp>
    <dsp:sp modelId="{72943457-3E20-4F29-8D63-6580137DC64F}">
      <dsp:nvSpPr>
        <dsp:cNvPr id="0" name=""/>
        <dsp:cNvSpPr/>
      </dsp:nvSpPr>
      <dsp:spPr>
        <a:xfrm>
          <a:off x="5191626" y="2115673"/>
          <a:ext cx="2108140" cy="1264884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6. Model Implentation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 Splitting Data into train and test sets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 Identifying appropriate models for problem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 Model optimization</a:t>
          </a:r>
        </a:p>
      </dsp:txBody>
      <dsp:txXfrm>
        <a:off x="5191626" y="2115673"/>
        <a:ext cx="2108140" cy="1264884"/>
      </dsp:txXfrm>
    </dsp:sp>
    <dsp:sp modelId="{FC2BF25F-F0A5-4EDE-933E-EF03EB0722D5}">
      <dsp:nvSpPr>
        <dsp:cNvPr id="0" name=""/>
        <dsp:cNvSpPr/>
      </dsp:nvSpPr>
      <dsp:spPr>
        <a:xfrm>
          <a:off x="2111941" y="4452152"/>
          <a:ext cx="4542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4272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26955" y="4495448"/>
        <a:ext cx="24243" cy="4848"/>
      </dsp:txXfrm>
    </dsp:sp>
    <dsp:sp modelId="{7EE9C3F2-1DA2-496D-9DC2-DD7B55EB5A6F}">
      <dsp:nvSpPr>
        <dsp:cNvPr id="0" name=""/>
        <dsp:cNvSpPr/>
      </dsp:nvSpPr>
      <dsp:spPr>
        <a:xfrm>
          <a:off x="5600" y="3865430"/>
          <a:ext cx="2108140" cy="1264884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7. Results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Model scores and table</a:t>
          </a:r>
        </a:p>
      </dsp:txBody>
      <dsp:txXfrm>
        <a:off x="5600" y="3865430"/>
        <a:ext cx="2108140" cy="1264884"/>
      </dsp:txXfrm>
    </dsp:sp>
    <dsp:sp modelId="{8661BA73-E27E-4499-902E-B108AD26F563}">
      <dsp:nvSpPr>
        <dsp:cNvPr id="0" name=""/>
        <dsp:cNvSpPr/>
      </dsp:nvSpPr>
      <dsp:spPr>
        <a:xfrm>
          <a:off x="4704954" y="4452152"/>
          <a:ext cx="4598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47036" y="45720"/>
              </a:lnTo>
              <a:lnTo>
                <a:pt x="247036" y="48072"/>
              </a:lnTo>
              <a:lnTo>
                <a:pt x="459872" y="48072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922628" y="4495448"/>
        <a:ext cx="24523" cy="4848"/>
      </dsp:txXfrm>
    </dsp:sp>
    <dsp:sp modelId="{36119CD2-BF3E-4C43-AB49-F8A4907B0A0E}">
      <dsp:nvSpPr>
        <dsp:cNvPr id="0" name=""/>
        <dsp:cNvSpPr/>
      </dsp:nvSpPr>
      <dsp:spPr>
        <a:xfrm>
          <a:off x="2598613" y="3865430"/>
          <a:ext cx="2108140" cy="1264884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8. Models Evaluation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/>
            <a:t> Selecting best model (based on Accuracy Score on Test Data)</a:t>
          </a:r>
        </a:p>
      </dsp:txBody>
      <dsp:txXfrm>
        <a:off x="2598613" y="3865430"/>
        <a:ext cx="2108140" cy="1264884"/>
      </dsp:txXfrm>
    </dsp:sp>
    <dsp:sp modelId="{59C8C0F2-AD72-485D-87D6-8B59A733488F}">
      <dsp:nvSpPr>
        <dsp:cNvPr id="0" name=""/>
        <dsp:cNvSpPr/>
      </dsp:nvSpPr>
      <dsp:spPr>
        <a:xfrm>
          <a:off x="5197227" y="3867783"/>
          <a:ext cx="2108140" cy="1264884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9. Observation</a:t>
          </a:r>
        </a:p>
      </dsp:txBody>
      <dsp:txXfrm>
        <a:off x="5197227" y="3867783"/>
        <a:ext cx="2108140" cy="12648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F1383095-A972-4551-B3D6-8FEFE4098DF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7399983-FE54-4BDF-8785-460AC1BA97E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821CE0-DA57-4D12-A438-C8A813073B09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3CFF3A5-3E36-4436-ABAF-31162B4B8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090A110-05DF-42EC-8230-FEDB7420587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85AE9D-BB3A-4DC6-8608-F13483648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4852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e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4a>
</file>

<file path=ppt/media/media20.mp3>
</file>

<file path=ppt/media/media21.mp3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1653A9-692C-423D-80E0-F419B6DEA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1F7C82A-D221-4D7A-960D-291EFE8AD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F896-9778-46A9-BD9A-903FC513A639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CEF443E-3892-449E-BDC7-E35907DF8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71F9ED1-FCAE-4A52-94A9-FCFBA9835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88D0B-332A-4242-95EF-47FCD5DFE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3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7C6F89-15F1-4BF2-90F1-C8FE8A443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611C33F-8DC6-4D91-A9EB-CA8548F7AA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38599" y="683491"/>
            <a:ext cx="7885546" cy="5493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4974E03-386F-467D-BDEB-C8E35B883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F896-9778-46A9-BD9A-903FC513A639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A387FE5-0467-46EC-B524-1132EBCA5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502862C-149E-47C5-A6F9-14AAB918F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88D0B-332A-4242-95EF-47FCD5DFE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12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7C6F89-15F1-4BF2-90F1-C8FE8A443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611C33F-8DC6-4D91-A9EB-CA8548F7AA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38599" y="683491"/>
            <a:ext cx="3779981" cy="5493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D95C503-8E9E-4D71-A738-BD1532ED7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53400" y="683491"/>
            <a:ext cx="3779982" cy="54934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4974E03-386F-467D-BDEB-C8E35B883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F896-9778-46A9-BD9A-903FC513A639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A387FE5-0467-46EC-B524-1132EBCA5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502862C-149E-47C5-A6F9-14AAB918F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88D0B-332A-4242-95EF-47FCD5DFE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1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CDE578BF-779E-4C87-B5BA-AE7B08397E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042564" y="1202748"/>
            <a:ext cx="3886200" cy="50150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ED058C-7E5D-4ADB-9C68-77015F3E2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27" y="365125"/>
            <a:ext cx="3295073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08C3796-7A1D-4382-9116-FDD408D99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365125"/>
            <a:ext cx="3886201" cy="8376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10D2A7E-BE8E-483E-9D56-BB6B17EC7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38600" y="1230896"/>
            <a:ext cx="3886200" cy="49869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4EBA46A-5488-42A5-9EF7-E3496E137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42563" y="369599"/>
            <a:ext cx="38862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F893496C-13B7-49CA-A21B-8CC0B7A5B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F896-9778-46A9-BD9A-903FC513A639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1DB3E00-9390-4E38-A6AF-3A418D25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25D736BC-6DB0-4FEC-9B21-697892C27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88D0B-332A-4242-95EF-47FCD5DFE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05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1;p23">
            <a:extLst>
              <a:ext uri="{FF2B5EF4-FFF2-40B4-BE49-F238E27FC236}">
                <a16:creationId xmlns:a16="http://schemas.microsoft.com/office/drawing/2014/main" xmlns="" id="{3D2B5CF2-51AF-499B-933D-38667EA62BB4}"/>
              </a:ext>
            </a:extLst>
          </p:cNvPr>
          <p:cNvSpPr/>
          <p:nvPr userDrawn="1"/>
        </p:nvSpPr>
        <p:spPr>
          <a:xfrm>
            <a:off x="-1" y="0"/>
            <a:ext cx="4738255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0F0A2A-89A6-4905-9AA7-32713C0DF6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328" y="1122363"/>
            <a:ext cx="4221018" cy="2387600"/>
          </a:xfrm>
        </p:spPr>
        <p:txBody>
          <a:bodyPr anchor="b">
            <a:normAutofit/>
          </a:bodyPr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6DB7738-5A1B-442F-8235-34527560A1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6328" y="3602038"/>
            <a:ext cx="4221018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ACBD65D-EFE7-431B-A4E3-0DD2CA85F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FF5-050B-4448-BDDF-ABBDBFD7C50A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09F265B-54A0-4CC9-8C1F-E38C9430F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24DF688-161C-44DB-B8F3-33CE39931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52D90-227B-423A-ADF4-074C0921F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03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1;p23">
            <a:extLst>
              <a:ext uri="{FF2B5EF4-FFF2-40B4-BE49-F238E27FC236}">
                <a16:creationId xmlns:a16="http://schemas.microsoft.com/office/drawing/2014/main" xmlns="" id="{33115882-8315-42F2-A8A7-A85381EFABE3}"/>
              </a:ext>
            </a:extLst>
          </p:cNvPr>
          <p:cNvSpPr/>
          <p:nvPr userDrawn="1"/>
        </p:nvSpPr>
        <p:spPr>
          <a:xfrm>
            <a:off x="-2" y="1"/>
            <a:ext cx="12192001" cy="169068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6437A7-7ABB-42A7-A4A5-83C4B03B7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053C590-63A1-4061-B048-AE585B9C4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5626E6A-C9EA-4C27-9105-73475C317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FF5-050B-4448-BDDF-ABBDBFD7C50A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24B5326-7728-4A77-A851-90912AD64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A10FE61-AEC2-49D3-A3B5-38E8400F7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52D90-227B-423A-ADF4-074C0921F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1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B5F8A418-317B-46F1-BAC7-3F5466073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FF5-050B-4448-BDDF-ABBDBFD7C50A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1AF0016-36DD-4514-941A-CDBDBC785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D250A54-4FD0-459E-9544-A6ED70968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52D90-227B-423A-ADF4-074C0921F183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xmlns="" id="{20FECD4F-E2CD-4CAF-AE36-21C20661B7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6544" y="40773"/>
            <a:ext cx="1421130" cy="37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735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91;p23">
            <a:extLst>
              <a:ext uri="{FF2B5EF4-FFF2-40B4-BE49-F238E27FC236}">
                <a16:creationId xmlns:a16="http://schemas.microsoft.com/office/drawing/2014/main" xmlns="" id="{62258868-2FFA-4FB2-B8E1-DA279111D7F2}"/>
              </a:ext>
            </a:extLst>
          </p:cNvPr>
          <p:cNvSpPr/>
          <p:nvPr userDrawn="1"/>
        </p:nvSpPr>
        <p:spPr>
          <a:xfrm>
            <a:off x="0" y="0"/>
            <a:ext cx="381622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203DF07D-F4F8-4087-8479-A38E68FF8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855" y="2103437"/>
            <a:ext cx="331354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F7E6118-E561-4223-99A9-122C3CC0C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7200" y="683491"/>
            <a:ext cx="7420474" cy="5493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D14207A-DDC3-4DF8-BC13-797C688CB4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4F896-9778-46A9-BD9A-903FC513A639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D97D7CE-DC8F-4432-BF0A-C4FCC65AC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DB25A20-2C79-49A9-A53F-80DCB32D65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88D0B-332A-4242-95EF-47FCD5DFE0FC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picture containing food, drawing&#10;&#10;Description automatically generated">
            <a:extLst>
              <a:ext uri="{FF2B5EF4-FFF2-40B4-BE49-F238E27FC236}">
                <a16:creationId xmlns:a16="http://schemas.microsoft.com/office/drawing/2014/main" xmlns="" id="{431EED88-BC1F-4440-B5E9-3F7CFDD9E7A0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6544" y="40773"/>
            <a:ext cx="1421130" cy="37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137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8" r:id="rId2"/>
    <p:sldLayoutId id="2147483652" r:id="rId3"/>
    <p:sldLayoutId id="2147483653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bg1"/>
          </a:solidFill>
          <a:latin typeface="Raleway" panose="020B05030301010600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rage" panose="0200050304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rage" panose="0200050304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rage" panose="0200050304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rage" panose="0200050304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rage" panose="0200050304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F0266E3E-62F0-4BA3-A4ED-C796E8C99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120E231-6146-4701-8828-76CA4B6B0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A78C3C7-2DA6-4E07-B341-D9086EAFC8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37FF5-050B-4448-BDDF-ABBDBFD7C50A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DB3C3ED-E651-4944-B89A-5DDD71E13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88EA0A9-578E-419B-A729-6AA33F89A3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52D90-227B-423A-ADF4-074C0921F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11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aleway" panose="020B05030301010600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rage" panose="0200050304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rage" panose="0200050304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rage" panose="0200050304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rage" panose="0200050304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rage" panose="0200050304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7.mp3"/><Relationship Id="rId1" Type="http://schemas.microsoft.com/office/2007/relationships/media" Target="../media/media17.mp3"/><Relationship Id="rId5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mp3"/><Relationship Id="rId1" Type="http://schemas.microsoft.com/office/2007/relationships/media" Target="../media/media18.mp3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p3"/><Relationship Id="rId1" Type="http://schemas.microsoft.com/office/2007/relationships/media" Target="../media/media19.mp3"/><Relationship Id="rId5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p3"/><Relationship Id="rId1" Type="http://schemas.microsoft.com/office/2007/relationships/media" Target="../media/media20.mp3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p3"/><Relationship Id="rId1" Type="http://schemas.microsoft.com/office/2007/relationships/media" Target="../media/media21.mp3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3.png"/><Relationship Id="rId4" Type="http://schemas.openxmlformats.org/officeDocument/2006/relationships/image" Target="../media/image19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3.png"/><Relationship Id="rId4" Type="http://schemas.openxmlformats.org/officeDocument/2006/relationships/image" Target="../media/image20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3.png"/><Relationship Id="rId4" Type="http://schemas.openxmlformats.org/officeDocument/2006/relationships/image" Target="../media/image2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3.png"/><Relationship Id="rId4" Type="http://schemas.openxmlformats.org/officeDocument/2006/relationships/image" Target="../media/image22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Relationship Id="rId1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873B0648-EA09-4364-AACE-D13FCAD26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924850"/>
            <a:ext cx="4708478" cy="2387600"/>
          </a:xfrm>
        </p:spPr>
        <p:txBody>
          <a:bodyPr>
            <a:noAutofit/>
          </a:bodyPr>
          <a:lstStyle/>
          <a:p>
            <a:r>
              <a:rPr lang="en-US" sz="4000">
                <a:solidFill>
                  <a:srgbClr val="FFFFFF"/>
                </a:solidFill>
                <a:latin typeface="Average" panose="02000503040000020003" charset="0"/>
              </a:rPr>
              <a:t>“Breast Cancer Prediction”</a:t>
            </a:r>
            <a:br>
              <a:rPr lang="en-US" sz="4000">
                <a:solidFill>
                  <a:srgbClr val="FFFFFF"/>
                </a:solidFill>
                <a:latin typeface="Average" panose="02000503040000020003" charset="0"/>
              </a:rPr>
            </a:br>
            <a:r>
              <a:rPr lang="en-US" sz="4000">
                <a:solidFill>
                  <a:srgbClr val="FFFFFF"/>
                </a:solidFill>
                <a:latin typeface="Average" panose="02000503040000020003" charset="0"/>
              </a:rPr>
              <a:t>using Machine Learning models</a:t>
            </a:r>
            <a:endParaRPr lang="en-US" sz="4000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xmlns="" id="{5AE6DDD7-2244-481C-B63C-794C7E1EC6C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2" r="2" b="2"/>
          <a:stretch/>
        </p:blipFill>
        <p:spPr>
          <a:xfrm>
            <a:off x="6598346" y="1071056"/>
            <a:ext cx="3937725" cy="4482788"/>
          </a:xfrm>
          <a:prstGeom prst="rect">
            <a:avLst/>
          </a:prstGeom>
        </p:spPr>
      </p:pic>
      <p:sp>
        <p:nvSpPr>
          <p:cNvPr id="5" name="Title 3">
            <a:extLst>
              <a:ext uri="{FF2B5EF4-FFF2-40B4-BE49-F238E27FC236}">
                <a16:creationId xmlns:a16="http://schemas.microsoft.com/office/drawing/2014/main" xmlns="" id="{873B0648-EA09-4364-AACE-D13FCAD26AA0}"/>
              </a:ext>
            </a:extLst>
          </p:cNvPr>
          <p:cNvSpPr txBox="1">
            <a:spLocks/>
          </p:cNvSpPr>
          <p:nvPr/>
        </p:nvSpPr>
        <p:spPr>
          <a:xfrm>
            <a:off x="0" y="4449169"/>
            <a:ext cx="4708478" cy="124027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Raleway" panose="020B0503030101060003" pitchFamily="34" charset="0"/>
                <a:ea typeface="+mj-ea"/>
                <a:cs typeface="+mj-cs"/>
              </a:defRPr>
            </a:lvl1pPr>
          </a:lstStyle>
          <a:p>
            <a:r>
              <a:rPr lang="en-US" sz="2000" b="0" dirty="0">
                <a:solidFill>
                  <a:srgbClr val="FFFFFF"/>
                </a:solidFill>
                <a:latin typeface="Average" panose="02000503040000020003" charset="0"/>
              </a:rPr>
              <a:t>Submitted By:</a:t>
            </a:r>
          </a:p>
          <a:p>
            <a:r>
              <a:rPr lang="en-US" sz="2000" b="0" dirty="0">
                <a:solidFill>
                  <a:srgbClr val="FFFFFF"/>
                </a:solidFill>
                <a:latin typeface="Average" panose="02000503040000020003" charset="0"/>
              </a:rPr>
              <a:t>Group 22</a:t>
            </a:r>
          </a:p>
          <a:p>
            <a:r>
              <a:rPr lang="en-US" sz="2000" b="0" dirty="0">
                <a:solidFill>
                  <a:srgbClr val="FFFFFF"/>
                </a:solidFill>
                <a:latin typeface="Average" panose="02000503040000020003" charset="0"/>
              </a:rPr>
              <a:t>Deep Singh (251122489)</a:t>
            </a:r>
          </a:p>
          <a:p>
            <a:r>
              <a:rPr lang="en-US" sz="2000" b="0" dirty="0">
                <a:solidFill>
                  <a:srgbClr val="FFFFFF"/>
                </a:solidFill>
                <a:latin typeface="Average" panose="02000503040000020003" charset="0"/>
              </a:rPr>
              <a:t>Mandeep Singh (251122474)</a:t>
            </a:r>
          </a:p>
          <a:p>
            <a:r>
              <a:rPr lang="en-US" sz="2000" b="0" dirty="0">
                <a:solidFill>
                  <a:srgbClr val="FFFFFF"/>
                </a:solidFill>
                <a:latin typeface="Average" panose="02000503040000020003" charset="0"/>
              </a:rPr>
              <a:t>Sanket Salunke (251102392)</a:t>
            </a:r>
            <a:endParaRPr lang="en-US" sz="2000" b="0" dirty="0"/>
          </a:p>
        </p:txBody>
      </p:sp>
      <p:pic>
        <p:nvPicPr>
          <p:cNvPr id="2" name="cover">
            <a:hlinkClick r:id="" action="ppaction://media"/>
            <a:extLst>
              <a:ext uri="{FF2B5EF4-FFF2-40B4-BE49-F238E27FC236}">
                <a16:creationId xmlns:a16="http://schemas.microsoft.com/office/drawing/2014/main" xmlns="" id="{6F7945D0-A17C-43B3-A29B-6FA6DEC2F0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12562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998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3100"/>
    </mc:Choice>
    <mc:Fallback>
      <p:transition spd="slow" advClick="0" advTm="13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BA5819DA-C52E-4307-B0C1-DEB656310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56888"/>
          </a:xfrm>
        </p:spPr>
        <p:txBody>
          <a:bodyPr/>
          <a:lstStyle/>
          <a:p>
            <a:r>
              <a:rPr lang="en-US"/>
              <a:t>EDA Cont’d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49FD2F7-C597-483A-ADA0-2499AAF51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9164" y="1825625"/>
            <a:ext cx="4764635" cy="4351338"/>
          </a:xfrm>
        </p:spPr>
        <p:txBody>
          <a:bodyPr>
            <a:normAutofit/>
          </a:bodyPr>
          <a:lstStyle/>
          <a:p>
            <a:pPr lvl="0"/>
            <a:endParaRPr lang="en-US" sz="1600" dirty="0"/>
          </a:p>
          <a:p>
            <a:pPr lvl="0"/>
            <a:endParaRPr lang="en-US" sz="1600" dirty="0"/>
          </a:p>
          <a:p>
            <a:pPr lvl="0"/>
            <a:endParaRPr lang="en-US" sz="1600" dirty="0"/>
          </a:p>
          <a:p>
            <a:pPr lvl="0"/>
            <a:r>
              <a:rPr lang="en-US" sz="1600" dirty="0"/>
              <a:t>Presence of outliers is in 4th quadrant, and rarely in 3rd and 1st as in case of smoothness and symmetry</a:t>
            </a:r>
          </a:p>
          <a:p>
            <a:pPr lvl="0"/>
            <a:endParaRPr lang="en-US" sz="1600" dirty="0"/>
          </a:p>
          <a:p>
            <a:pPr lvl="0"/>
            <a:endParaRPr lang="en-US" sz="1600" dirty="0"/>
          </a:p>
          <a:p>
            <a:pPr lvl="0"/>
            <a:endParaRPr lang="en-US" sz="1600" dirty="0"/>
          </a:p>
          <a:p>
            <a:pPr lvl="0"/>
            <a:r>
              <a:rPr lang="en-US" sz="1600" dirty="0"/>
              <a:t>Texture, smoothness and symmetry are normally distributed</a:t>
            </a:r>
          </a:p>
          <a:p>
            <a:pPr lvl="0"/>
            <a:r>
              <a:rPr lang="en-US" sz="1600" dirty="0"/>
              <a:t>Remaining variables are skewed</a:t>
            </a:r>
          </a:p>
          <a:p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6E525FA-1D14-4393-A7CE-C2B1BD8BC7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66" y="2094300"/>
            <a:ext cx="5486875" cy="1906994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xmlns="" id="{0465ED12-0AF5-404D-A83D-70A8B515B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66" y="4404906"/>
            <a:ext cx="6357798" cy="1556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EDA 4">
            <a:hlinkClick r:id="" action="ppaction://media"/>
            <a:extLst>
              <a:ext uri="{FF2B5EF4-FFF2-40B4-BE49-F238E27FC236}">
                <a16:creationId xmlns:a16="http://schemas.microsoft.com/office/drawing/2014/main" xmlns="" id="{3BE75354-55EE-4755-B82B-79AE9F4882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63731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57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2000"/>
    </mc:Choice>
    <mc:Fallback>
      <p:transition spd="slow" advClick="0" advTm="3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554C09-B31F-4F56-8B48-1CE7F4C63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Feature Selection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6A782BB-6FF1-4B95-9C09-E77E6AA1690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0"/>
            <a:endParaRPr lang="en-US" sz="1600" dirty="0"/>
          </a:p>
          <a:p>
            <a:pPr lvl="0"/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Feature Ranking is done </a:t>
            </a:r>
            <a:r>
              <a:rPr lang="en-US" sz="1600" dirty="0" err="1"/>
              <a:t>selectkbest</a:t>
            </a:r>
            <a:r>
              <a:rPr lang="en-US" sz="1600" dirty="0"/>
              <a:t> method, concavity and </a:t>
            </a:r>
            <a:r>
              <a:rPr lang="en-US" sz="1600" dirty="0" err="1"/>
              <a:t>concave_points</a:t>
            </a:r>
            <a:r>
              <a:rPr lang="en-US" sz="1600" dirty="0"/>
              <a:t> are most important features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392A706E-657A-463E-952B-E4A56A3D4B2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xmlns="" id="{41310132-D4FE-42B4-9ED7-4E36A2742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8580" y="1092022"/>
            <a:ext cx="3995060" cy="2451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xmlns="" id="{C357B61B-FF58-4149-86F5-DC4A1F744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6964" y="3952211"/>
            <a:ext cx="2232853" cy="1554615"/>
          </a:xfrm>
          <a:prstGeom prst="rect">
            <a:avLst/>
          </a:prstGeom>
        </p:spPr>
      </p:pic>
      <p:pic>
        <p:nvPicPr>
          <p:cNvPr id="3" name="Feature selection">
            <a:hlinkClick r:id="" action="ppaction://media"/>
            <a:extLst>
              <a:ext uri="{FF2B5EF4-FFF2-40B4-BE49-F238E27FC236}">
                <a16:creationId xmlns:a16="http://schemas.microsoft.com/office/drawing/2014/main" xmlns="" id="{5BCBD849-A542-46D0-9BCD-C571C08A08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13640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194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0"/>
    </mc:Choice>
    <mc:Fallback>
      <p:transition spd="slow" advClick="0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554C09-B31F-4F56-8B48-1CE7F4C63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Target Value Analysis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6A782BB-6FF1-4B95-9C09-E77E6AA1690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0"/>
            <a:endParaRPr lang="en-US" sz="1600"/>
          </a:p>
          <a:p>
            <a:pPr lvl="0"/>
            <a:endParaRPr lang="en-US" sz="1600"/>
          </a:p>
          <a:p>
            <a:pPr lvl="0"/>
            <a:endParaRPr lang="en-US" sz="1600"/>
          </a:p>
          <a:p>
            <a:pPr lvl="0"/>
            <a:endParaRPr lang="en-US" sz="1600"/>
          </a:p>
          <a:p>
            <a:pPr lvl="0"/>
            <a:endParaRPr lang="en-US" sz="1600"/>
          </a:p>
          <a:p>
            <a:pPr lvl="0"/>
            <a:r>
              <a:rPr lang="en-US" sz="1600"/>
              <a:t>Target/dependent feature is categorical in nature with two possible outcomes</a:t>
            </a:r>
          </a:p>
          <a:p>
            <a:pPr lvl="0"/>
            <a:r>
              <a:rPr lang="en-US" sz="1600"/>
              <a:t>With 357 Benign and 212 Malign outcomes</a:t>
            </a:r>
          </a:p>
          <a:p>
            <a:pPr lvl="0"/>
            <a:r>
              <a:rPr lang="en-US" sz="1600"/>
              <a:t>Dataset has 60 to 40 ratio for outcomes, which is a balanced ratio.</a:t>
            </a:r>
          </a:p>
          <a:p>
            <a:endParaRPr lang="en-US" sz="160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392A706E-657A-463E-952B-E4A56A3D4B2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2B2B07F-204E-4DFA-BAA8-5D034665615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877531" y="1703387"/>
            <a:ext cx="2331720" cy="800100"/>
          </a:xfrm>
          <a:prstGeom prst="rect">
            <a:avLst/>
          </a:prstGeom>
        </p:spPr>
      </p:pic>
      <p:pic>
        <p:nvPicPr>
          <p:cNvPr id="11" name="Picture 10" descr="C:\Users\dpsin\AppData\Local\Microsoft\Windows\INetCache\Content.MSO\724D314F.tmp">
            <a:extLst>
              <a:ext uri="{FF2B5EF4-FFF2-40B4-BE49-F238E27FC236}">
                <a16:creationId xmlns:a16="http://schemas.microsoft.com/office/drawing/2014/main" xmlns="" id="{36A2CFA7-9CB9-4EA3-A835-B25B8A7DC84C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31"/>
          <a:stretch/>
        </p:blipFill>
        <p:spPr bwMode="auto">
          <a:xfrm>
            <a:off x="8676236" y="3429000"/>
            <a:ext cx="2734310" cy="17195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Target value analysis">
            <a:hlinkClick r:id="" action="ppaction://media"/>
            <a:extLst>
              <a:ext uri="{FF2B5EF4-FFF2-40B4-BE49-F238E27FC236}">
                <a16:creationId xmlns:a16="http://schemas.microsoft.com/office/drawing/2014/main" xmlns="" id="{FE582CFB-064D-46E5-86B1-A0306FCA76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89086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02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8B5144-E2C6-49A7-847D-5751757CD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Principal Component Analysis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5374F236-F2BE-43C5-9F19-A2EE06167B9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476" y="1885660"/>
            <a:ext cx="3779838" cy="332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6309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3B5951-763C-43B9-96FC-A9F16BF76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Modelling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A351EB7D-9FA0-4B05-9724-193ABBD043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29918" y="777246"/>
            <a:ext cx="6429234" cy="5303507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>
                <a:latin typeface="Average"/>
              </a:rPr>
              <a:t>KNN</a:t>
            </a:r>
          </a:p>
          <a:p>
            <a:r>
              <a:rPr lang="en-US">
                <a:latin typeface="Average"/>
              </a:rPr>
              <a:t>Random Forest</a:t>
            </a:r>
            <a:endParaRPr lang="en-US" dirty="0">
              <a:latin typeface="Average"/>
            </a:endParaRPr>
          </a:p>
          <a:p>
            <a:r>
              <a:rPr lang="en-US" dirty="0">
                <a:latin typeface="Average"/>
              </a:rPr>
              <a:t>SVM</a:t>
            </a:r>
          </a:p>
        </p:txBody>
      </p:sp>
      <p:pic>
        <p:nvPicPr>
          <p:cNvPr id="3" name="Modelling">
            <a:hlinkClick r:id="" action="ppaction://media"/>
            <a:extLst>
              <a:ext uri="{FF2B5EF4-FFF2-40B4-BE49-F238E27FC236}">
                <a16:creationId xmlns:a16="http://schemas.microsoft.com/office/drawing/2014/main" xmlns="" id="{6CC2E771-D0E9-4168-A022-883913A934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046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09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1000"/>
    </mc:Choice>
    <mc:Fallback>
      <p:transition spd="slow" advClick="0" advTm="1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FD738F-66A5-4394-BA32-8D9EA0029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KNN Classifier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435A73E-C960-459F-B39C-59667F0B102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r>
              <a:rPr lang="en-US" sz="2000"/>
              <a:t>KNN Algorithm is based on feature similarity</a:t>
            </a:r>
          </a:p>
          <a:p>
            <a:r>
              <a:rPr lang="en-US" sz="2000"/>
              <a:t>KNN can be used for classification</a:t>
            </a:r>
          </a:p>
          <a:p>
            <a:r>
              <a:rPr lang="en-US" sz="2000"/>
              <a:t>Choose the right value of k in simple terms is very important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BEABB27E-DCB0-40BA-854E-7781BB837D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8139023" y="2105501"/>
            <a:ext cx="3779838" cy="2880212"/>
          </a:xfrm>
          <a:prstGeom prst="rect">
            <a:avLst/>
          </a:prstGeom>
        </p:spPr>
      </p:pic>
      <p:pic>
        <p:nvPicPr>
          <p:cNvPr id="4" name="KNN slide 1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827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814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0000"/>
    </mc:Choice>
    <mc:Fallback>
      <p:transition spd="slow" advClick="0" advTm="8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5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3C4B2750-76D8-4AF7-97BA-D3247BB2A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KNN Classifier</a:t>
            </a:r>
            <a:br>
              <a:rPr lang="en-US"/>
            </a:br>
            <a:r>
              <a:rPr lang="en-US"/>
              <a:t>(Cont’d)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79A5F72-0C29-48C3-8ACF-14EF32AA596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 dirty="0">
                <a:latin typeface="Average"/>
              </a:rPr>
              <a:t>Implemented a KNN model by following the below steps:</a:t>
            </a:r>
          </a:p>
          <a:p>
            <a:r>
              <a:rPr lang="en-US" sz="2000" dirty="0">
                <a:latin typeface="Average"/>
              </a:rPr>
              <a:t>Loaded the data and divided in training and testing set</a:t>
            </a:r>
          </a:p>
          <a:p>
            <a:r>
              <a:rPr lang="en-US" sz="2000" dirty="0">
                <a:latin typeface="Average"/>
              </a:rPr>
              <a:t>Changed categorical values of diagnosis to 1 for malignant and 0 for benign </a:t>
            </a:r>
          </a:p>
          <a:p>
            <a:r>
              <a:rPr lang="en-US" sz="2000" dirty="0">
                <a:latin typeface="Average"/>
              </a:rPr>
              <a:t>Initialize the value of k</a:t>
            </a:r>
          </a:p>
          <a:p>
            <a:r>
              <a:rPr lang="en-US" sz="2000" dirty="0">
                <a:latin typeface="Average"/>
              </a:rPr>
              <a:t>For getting the value of k, iterate from 1 to 50 with step size of 2</a:t>
            </a:r>
          </a:p>
          <a:p>
            <a:pPr lvl="1"/>
            <a:r>
              <a:rPr lang="en-US" sz="1800" dirty="0">
                <a:latin typeface="Average"/>
              </a:rPr>
              <a:t>Calculate the accuracy, score and confusion matrix for each value of k</a:t>
            </a:r>
          </a:p>
          <a:p>
            <a:pPr lvl="1"/>
            <a:r>
              <a:rPr lang="en-US" sz="1800" dirty="0">
                <a:latin typeface="Average"/>
              </a:rPr>
              <a:t>Using </a:t>
            </a:r>
            <a:r>
              <a:rPr lang="en-US" sz="1800" dirty="0" err="1">
                <a:latin typeface="Average"/>
              </a:rPr>
              <a:t>cross_val_score</a:t>
            </a:r>
            <a:r>
              <a:rPr lang="en-US" sz="1800" dirty="0">
                <a:latin typeface="Average"/>
              </a:rPr>
              <a:t> method to cross validate k value with different folding values     </a:t>
            </a:r>
          </a:p>
          <a:p>
            <a:endParaRPr lang="en-US" sz="2000"/>
          </a:p>
        </p:txBody>
      </p:sp>
      <p:pic>
        <p:nvPicPr>
          <p:cNvPr id="2" name="KNN slide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9827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932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0"/>
    </mc:Choice>
    <mc:Fallback>
      <p:transition spd="slow" advClick="0" advTm="5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FD738F-66A5-4394-BA32-8D9EA0029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KNN Classifier</a:t>
            </a:r>
            <a:br>
              <a:rPr lang="en-US"/>
            </a:br>
            <a:r>
              <a:rPr lang="en-US"/>
              <a:t>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435A73E-C960-459F-B39C-59667F0B102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r>
              <a:rPr lang="en-US" sz="2000">
                <a:cs typeface="Calibri"/>
              </a:rPr>
              <a:t>We can see the accuracy changes for different value of k</a:t>
            </a:r>
          </a:p>
          <a:p>
            <a:r>
              <a:rPr lang="en-US" sz="2000">
                <a:cs typeface="Calibri"/>
              </a:rPr>
              <a:t>It will help to optimize the value of k to best fit our dataset</a:t>
            </a:r>
            <a:endParaRPr lang="en-US" sz="20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BEABB27E-DCB0-40BA-854E-7781BB837D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023" y="1616671"/>
            <a:ext cx="3479159" cy="3426551"/>
          </a:xfrm>
          <a:prstGeom prst="rect">
            <a:avLst/>
          </a:prstGeom>
        </p:spPr>
      </p:pic>
      <p:pic>
        <p:nvPicPr>
          <p:cNvPr id="4" name="KNN slide 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827" y="33549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739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100"/>
    </mc:Choice>
    <mc:Fallback>
      <p:transition spd="slow" advClick="0" advTm="28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FD738F-66A5-4394-BA32-8D9EA0029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Classifier</a:t>
            </a:r>
            <a:br>
              <a:rPr lang="en-US" dirty="0"/>
            </a:br>
            <a:r>
              <a:rPr lang="en-US" dirty="0"/>
              <a:t>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435A73E-C960-459F-B39C-59667F0B10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58217" y="434132"/>
            <a:ext cx="3779981" cy="16693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Average"/>
                <a:cs typeface="Calibri"/>
              </a:rPr>
              <a:t>Confusion matrix for KNN</a:t>
            </a:r>
          </a:p>
          <a:p>
            <a:endParaRPr lang="en-US" sz="2000" dirty="0">
              <a:cs typeface="Calibri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BEABB27E-DCB0-40BA-854E-7781BB837D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800" y="1103880"/>
            <a:ext cx="7019094" cy="5653478"/>
          </a:xfrm>
          <a:prstGeom prst="rect">
            <a:avLst/>
          </a:prstGeom>
        </p:spPr>
      </p:pic>
      <p:pic>
        <p:nvPicPr>
          <p:cNvPr id="4" name="KNN slide 2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827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586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2000"/>
    </mc:Choice>
    <mc:Fallback>
      <p:transition spd="slow" advClick="0" advTm="4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DEE50C2-BDAB-46A7-9B91-9D9E8FD0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Classifier</a:t>
            </a:r>
            <a:br>
              <a:rPr lang="en-US" dirty="0"/>
            </a:br>
            <a:r>
              <a:rPr lang="en-US" dirty="0"/>
              <a:t>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87D547E-E697-41F7-813B-D96F0E7357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38599" y="683491"/>
            <a:ext cx="7877528" cy="54934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Average"/>
              </a:rPr>
              <a:t>KNN accuracy is 0.9824561403508771</a:t>
            </a:r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Average"/>
              </a:rPr>
              <a:t>Accuracy = (</a:t>
            </a:r>
            <a:r>
              <a:rPr lang="en-US" sz="2000" dirty="0" err="1">
                <a:latin typeface="Average"/>
              </a:rPr>
              <a:t>True_Positive</a:t>
            </a:r>
            <a:r>
              <a:rPr lang="en-US" sz="2000" dirty="0">
                <a:latin typeface="Average"/>
              </a:rPr>
              <a:t> + </a:t>
            </a:r>
            <a:r>
              <a:rPr lang="en-US" sz="2000" dirty="0" err="1">
                <a:latin typeface="Average"/>
              </a:rPr>
              <a:t>True_Negative</a:t>
            </a:r>
            <a:r>
              <a:rPr lang="en-US" sz="2000" dirty="0">
                <a:latin typeface="Average"/>
              </a:rPr>
              <a:t>) / (</a:t>
            </a:r>
            <a:r>
              <a:rPr lang="en-US" sz="2000" dirty="0" err="1">
                <a:latin typeface="Average"/>
              </a:rPr>
              <a:t>True_Positive</a:t>
            </a:r>
            <a:r>
              <a:rPr lang="en-US" sz="2000" dirty="0">
                <a:latin typeface="Average"/>
              </a:rPr>
              <a:t> + </a:t>
            </a:r>
            <a:r>
              <a:rPr lang="en-US" sz="2000" dirty="0" err="1">
                <a:latin typeface="Average"/>
              </a:rPr>
              <a:t>True_Negative</a:t>
            </a:r>
            <a:r>
              <a:rPr lang="en-US" sz="2000" dirty="0">
                <a:latin typeface="Average"/>
              </a:rPr>
              <a:t> + </a:t>
            </a:r>
            <a:r>
              <a:rPr lang="en-US" sz="2000" dirty="0" err="1">
                <a:latin typeface="Average"/>
              </a:rPr>
              <a:t>False_Positive</a:t>
            </a:r>
            <a:r>
              <a:rPr lang="en-US" sz="2000" dirty="0">
                <a:latin typeface="Average"/>
              </a:rPr>
              <a:t> + </a:t>
            </a:r>
            <a:r>
              <a:rPr lang="en-US" sz="2000" dirty="0" err="1">
                <a:latin typeface="Average"/>
              </a:rPr>
              <a:t>False_Negative</a:t>
            </a:r>
            <a:r>
              <a:rPr lang="en-US" sz="2000" dirty="0">
                <a:latin typeface="Average"/>
              </a:rPr>
              <a:t>)</a:t>
            </a:r>
          </a:p>
          <a:p>
            <a:endParaRPr lang="en-US" dirty="0">
              <a:latin typeface="Average"/>
            </a:endParaRPr>
          </a:p>
          <a:p>
            <a:r>
              <a:rPr lang="en-US" dirty="0">
                <a:latin typeface="Average"/>
              </a:rPr>
              <a:t>Precision is 1.0</a:t>
            </a:r>
          </a:p>
          <a:p>
            <a:pPr marL="0" indent="0">
              <a:buNone/>
            </a:pPr>
            <a:r>
              <a:rPr lang="en-US" sz="2000" dirty="0">
                <a:latin typeface="Average"/>
              </a:rPr>
              <a:t>Precision=</a:t>
            </a:r>
            <a:r>
              <a:rPr lang="en-US" sz="2000" dirty="0" err="1">
                <a:latin typeface="Average"/>
              </a:rPr>
              <a:t>True_Positive</a:t>
            </a:r>
            <a:r>
              <a:rPr lang="en-US" sz="2000" dirty="0">
                <a:latin typeface="Average"/>
              </a:rPr>
              <a:t> / (</a:t>
            </a:r>
            <a:r>
              <a:rPr lang="en-US" sz="2000" dirty="0" err="1">
                <a:latin typeface="Average"/>
              </a:rPr>
              <a:t>True_Positive</a:t>
            </a:r>
            <a:r>
              <a:rPr lang="en-US" sz="2000" dirty="0">
                <a:latin typeface="Average"/>
              </a:rPr>
              <a:t> + </a:t>
            </a:r>
            <a:r>
              <a:rPr lang="en-US" sz="2000" dirty="0" err="1">
                <a:latin typeface="Average"/>
              </a:rPr>
              <a:t>False_Positive</a:t>
            </a:r>
            <a:r>
              <a:rPr lang="en-US" sz="2000" dirty="0">
                <a:latin typeface="Average"/>
              </a:rPr>
              <a:t>)</a:t>
            </a:r>
          </a:p>
        </p:txBody>
      </p:sp>
      <p:pic>
        <p:nvPicPr>
          <p:cNvPr id="4" name="KNN slide 2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9827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2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2000"/>
    </mc:Choice>
    <mc:Fallback>
      <p:transition spd="slow" advClick="0" advTm="3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EC84B7-09F8-4335-8B82-02C7D5F97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0E9F55-02CF-4545-B1E6-60078A7DF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is the second leading cause of death among women. </a:t>
            </a:r>
          </a:p>
          <a:p>
            <a:r>
              <a:rPr lang="en-US" dirty="0"/>
              <a:t>It accounts for 13 to 25% death among Canadian women.</a:t>
            </a:r>
          </a:p>
          <a:p>
            <a:r>
              <a:rPr lang="en-US" dirty="0"/>
              <a:t>In some of the developing countries the issue is far worst and mortality rate to more than 80% of total deaths due to cancer. </a:t>
            </a:r>
          </a:p>
          <a:p>
            <a:r>
              <a:rPr lang="en-US" dirty="0"/>
              <a:t>Its estimated that in year 2019 only, around 30,000 cases were diagnosed with breast cancer and 5000 severe cases</a:t>
            </a:r>
          </a:p>
          <a:p>
            <a:r>
              <a:rPr lang="en-US" dirty="0"/>
              <a:t>Essentially cancer is not a disease but a group of disease, which cause an abnormal growth of body cells which can become malign cells, also termed as cancerous cells.</a:t>
            </a:r>
          </a:p>
        </p:txBody>
      </p:sp>
      <p:pic>
        <p:nvPicPr>
          <p:cNvPr id="4" name="Intro">
            <a:hlinkClick r:id="" action="ppaction://media"/>
            <a:extLst>
              <a:ext uri="{FF2B5EF4-FFF2-40B4-BE49-F238E27FC236}">
                <a16:creationId xmlns:a16="http://schemas.microsoft.com/office/drawing/2014/main" xmlns="" id="{ADC00B7C-CDDA-4DD3-93B0-5052C6BECB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046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166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1100"/>
    </mc:Choice>
    <mc:Fallback>
      <p:transition spd="slow" advClick="0" advTm="51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8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CE3D01-1C0C-45B3-B994-AB71846BF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Raleway"/>
              </a:rPr>
              <a:t>Random Forest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87168F6-B48D-4BA0-A2F9-61805B1EFB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Average"/>
              </a:rPr>
              <a:t>Supervised Learning Algorithm </a:t>
            </a:r>
          </a:p>
          <a:p>
            <a:r>
              <a:rPr lang="en-US">
                <a:latin typeface="Average"/>
              </a:rPr>
              <a:t>Can be used for classification and regression </a:t>
            </a:r>
            <a:endParaRPr lang="en-US"/>
          </a:p>
          <a:p>
            <a:endParaRPr lang="en-US"/>
          </a:p>
        </p:txBody>
      </p:sp>
      <p:pic>
        <p:nvPicPr>
          <p:cNvPr id="4" name="Picture 4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xmlns="" id="{E5A3D7F6-4621-407B-9D09-65CF2B8DA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3080" y="1883839"/>
            <a:ext cx="6625086" cy="4973754"/>
          </a:xfrm>
          <a:prstGeom prst="rect">
            <a:avLst/>
          </a:prstGeom>
        </p:spPr>
      </p:pic>
      <p:pic>
        <p:nvPicPr>
          <p:cNvPr id="5" name="Random slide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827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306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4000"/>
    </mc:Choice>
    <mc:Fallback>
      <p:transition spd="slow" advClick="0" advTm="3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214364-9FE0-4473-9BED-DACD768EC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aleway"/>
              </a:rPr>
              <a:t>Random Forest</a:t>
            </a:r>
            <a:br>
              <a:rPr lang="en-US" dirty="0">
                <a:latin typeface="Raleway"/>
              </a:rPr>
            </a:br>
            <a:r>
              <a:rPr lang="en-US" dirty="0">
                <a:latin typeface="Raleway"/>
              </a:rPr>
              <a:t>(Cont’d)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C482A14-9A49-4F91-8D52-8BFCEA3DAA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79543" y="682264"/>
            <a:ext cx="7885546" cy="54934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Raleway"/>
              </a:rPr>
              <a:t>       How Random Forest works</a:t>
            </a:r>
          </a:p>
          <a:p>
            <a:pPr marL="0" indent="0">
              <a:buNone/>
            </a:pPr>
            <a:endParaRPr lang="en-US" sz="3200" b="1" dirty="0">
              <a:latin typeface="Average"/>
            </a:endParaRPr>
          </a:p>
          <a:p>
            <a:r>
              <a:rPr lang="en-US" dirty="0">
                <a:latin typeface="Average"/>
              </a:rPr>
              <a:t>Select random samples from a given dataset.</a:t>
            </a:r>
            <a:endParaRPr lang="en-US" dirty="0"/>
          </a:p>
          <a:p>
            <a:endParaRPr lang="en-US" dirty="0">
              <a:latin typeface="Average"/>
            </a:endParaRPr>
          </a:p>
          <a:p>
            <a:r>
              <a:rPr lang="en-US" dirty="0">
                <a:latin typeface="Average"/>
              </a:rPr>
              <a:t>Construct a decision tree for each sample and get a prediction result from each decision tree.</a:t>
            </a:r>
          </a:p>
          <a:p>
            <a:endParaRPr lang="en-US" dirty="0">
              <a:latin typeface="Average"/>
            </a:endParaRPr>
          </a:p>
          <a:p>
            <a:r>
              <a:rPr lang="en-US" dirty="0">
                <a:latin typeface="Average"/>
              </a:rPr>
              <a:t>Perform a vote for each predicted result.</a:t>
            </a:r>
          </a:p>
          <a:p>
            <a:pPr marL="0" indent="0">
              <a:buNone/>
            </a:pPr>
            <a:endParaRPr lang="en-US" dirty="0">
              <a:latin typeface="Average"/>
            </a:endParaRPr>
          </a:p>
          <a:p>
            <a:r>
              <a:rPr lang="en-US" dirty="0">
                <a:latin typeface="Average"/>
              </a:rPr>
              <a:t>Select the prediction result with the most votes as the final prediction.</a:t>
            </a:r>
          </a:p>
        </p:txBody>
      </p:sp>
      <p:pic>
        <p:nvPicPr>
          <p:cNvPr id="4" name="Random slide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9827" y="33549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849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6000"/>
    </mc:Choice>
    <mc:Fallback>
      <p:transition spd="slow" advClick="0" advTm="2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F0F74F-2686-4875-B3A6-0026A7123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Raleway"/>
              </a:rPr>
              <a:t>Random Forest</a:t>
            </a:r>
            <a:br>
              <a:rPr lang="en-US">
                <a:latin typeface="Raleway"/>
              </a:rPr>
            </a:br>
            <a:r>
              <a:rPr lang="en-US">
                <a:latin typeface="Raleway"/>
              </a:rPr>
              <a:t>(Cont’d)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FF37011-D7A4-4AA1-8060-D905E69B5E7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en-US">
                <a:latin typeface="Average"/>
              </a:rPr>
              <a:t>Algorithm tested for multiple number of tree nodes ranging from 1 to 100.</a:t>
            </a:r>
            <a:endParaRPr lang="en-US"/>
          </a:p>
          <a:p>
            <a:pPr marL="457200" indent="-457200"/>
            <a:r>
              <a:rPr lang="en-US">
                <a:latin typeface="Consolas"/>
              </a:rPr>
              <a:t>Minimum Accuracy: 0.9298245614035088 is for 10 tree nodes</a:t>
            </a:r>
          </a:p>
          <a:p>
            <a:pPr marL="457200" indent="-457200"/>
            <a:r>
              <a:rPr lang="en-US">
                <a:latin typeface="Consolas"/>
              </a:rPr>
              <a:t>Maximum Accuracy: 0.9649122807017544 is for 15 tree nodes </a:t>
            </a:r>
          </a:p>
          <a:p>
            <a:pPr marL="457200" indent="-457200"/>
            <a:endParaRPr lang="en-US">
              <a:latin typeface="Consolas"/>
            </a:endParaRPr>
          </a:p>
        </p:txBody>
      </p:sp>
      <p:pic>
        <p:nvPicPr>
          <p:cNvPr id="4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xmlns="" id="{3A9732EF-C50A-43E1-987B-01ECD12D1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0513" y="3435995"/>
            <a:ext cx="4310332" cy="3422197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084EF0D9-1CF1-48C1-859D-618D2107D4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3683" y="3568101"/>
            <a:ext cx="4238445" cy="3344891"/>
          </a:xfrm>
          <a:prstGeom prst="rect">
            <a:avLst/>
          </a:prstGeom>
        </p:spPr>
      </p:pic>
      <p:pic>
        <p:nvPicPr>
          <p:cNvPr id="7" name="Random slide 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19827" y="35681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595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4000"/>
    </mc:Choice>
    <mc:Fallback>
      <p:transition spd="slow" advClick="0" advTm="3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SVM Classifier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48450" y="1232262"/>
            <a:ext cx="3779981" cy="4393476"/>
          </a:xfrm>
        </p:spPr>
        <p:txBody>
          <a:bodyPr>
            <a:normAutofit/>
          </a:bodyPr>
          <a:lstStyle/>
          <a:p>
            <a:r>
              <a:rPr lang="en-US" sz="2200">
                <a:cs typeface="Calibri"/>
              </a:rPr>
              <a:t>A type of supervised machine learning classification algorithm.</a:t>
            </a:r>
          </a:p>
          <a:p>
            <a:r>
              <a:rPr lang="en-US" sz="2200">
                <a:cs typeface="Calibri"/>
              </a:rPr>
              <a:t>Constructs a hyperplane or set of hyperplanes in a high- or infinite-dimensional space, which can be used for classification, regression, or other tasks like outliers detection.</a:t>
            </a:r>
          </a:p>
          <a:p>
            <a:r>
              <a:rPr lang="en-US" sz="2200"/>
              <a:t>Which kernel will be best suited for the problem?</a:t>
            </a:r>
          </a:p>
          <a:p>
            <a:endParaRPr lang="en-US"/>
          </a:p>
        </p:txBody>
      </p:sp>
      <p:pic>
        <p:nvPicPr>
          <p:cNvPr id="5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481" y="2049463"/>
            <a:ext cx="3495675" cy="2762250"/>
          </a:xfrm>
        </p:spPr>
      </p:pic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827" y="33302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040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4000"/>
    </mc:Choice>
    <mc:Fallback>
      <p:transition spd="slow" advClick="0" advTm="3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7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3C4B2750-76D8-4AF7-97BA-D3247BB2A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SVM Classifier</a:t>
            </a:r>
            <a:br>
              <a:rPr lang="en-US"/>
            </a:br>
            <a:r>
              <a:rPr lang="en-US"/>
              <a:t>(Cont’d)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79A5F72-0C29-48C3-8ACF-14EF32AA59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47781" y="968867"/>
            <a:ext cx="7885546" cy="54934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Implemented a SVM model by following the below steps:</a:t>
            </a:r>
          </a:p>
          <a:p>
            <a:r>
              <a:rPr lang="en-US" sz="2000"/>
              <a:t>Loaded the data and divided in training and testing set.</a:t>
            </a:r>
          </a:p>
          <a:p>
            <a:r>
              <a:rPr lang="en-US" sz="2000"/>
              <a:t>Changed categorical values of diagnosis to 1 for malignant and 0 for benignant.</a:t>
            </a:r>
          </a:p>
          <a:p>
            <a:r>
              <a:rPr lang="en-US" sz="2000"/>
              <a:t>Trained the model using different three kernels i.e. Linear, Polynomial and Gaussian.</a:t>
            </a:r>
          </a:p>
          <a:p>
            <a:r>
              <a:rPr lang="en-US" sz="2000"/>
              <a:t>Calculated the accuracy, score, </a:t>
            </a:r>
            <a:r>
              <a:rPr lang="en-US" sz="2000" err="1"/>
              <a:t>classification_report</a:t>
            </a:r>
            <a:r>
              <a:rPr lang="en-US" sz="2000"/>
              <a:t> and confusion matrix for each kernel.</a:t>
            </a:r>
          </a:p>
          <a:p>
            <a:r>
              <a:rPr lang="en-US" sz="2000"/>
              <a:t>Used </a:t>
            </a:r>
            <a:r>
              <a:rPr lang="en-US" sz="2000" err="1"/>
              <a:t>cross_val_score</a:t>
            </a:r>
            <a:r>
              <a:rPr lang="en-US" sz="2000"/>
              <a:t> method using 5 folds.</a:t>
            </a:r>
          </a:p>
          <a:p>
            <a:endParaRPr lang="en-US" sz="200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9827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423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1000"/>
    </mc:Choice>
    <mc:Fallback>
      <p:transition spd="slow" advClick="0" advTm="4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7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3C4B2750-76D8-4AF7-97BA-D3247BB2A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SVM Classifier</a:t>
            </a:r>
            <a:br>
              <a:rPr lang="en-US"/>
            </a:br>
            <a:r>
              <a:rPr lang="en-US"/>
              <a:t>(Cont’d)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79A5F72-0C29-48C3-8ACF-14EF32AA59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5024" y="968867"/>
            <a:ext cx="8366975" cy="21701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Linear Kernel</a:t>
            </a:r>
          </a:p>
          <a:p>
            <a:r>
              <a:rPr lang="en-US" sz="2000" dirty="0"/>
              <a:t>Accuracy = 0.9415204678362573</a:t>
            </a:r>
          </a:p>
          <a:p>
            <a:r>
              <a:rPr lang="en-US" sz="2000" dirty="0"/>
              <a:t>Root Mean Squared Error =  0.2418254167033372</a:t>
            </a:r>
          </a:p>
          <a:p>
            <a:r>
              <a:rPr lang="en-US" sz="2000" dirty="0"/>
              <a:t>Root Mean Squared Error for ‘Cross Validation’ = 0.3130596254931703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9610" y="3083452"/>
            <a:ext cx="4197682" cy="3675748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827" y="35749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509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4500"/>
    </mc:Choice>
    <mc:Fallback>
      <p:transition spd="slow" advClick="0" advTm="24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3C4B2750-76D8-4AF7-97BA-D3247BB2A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SVM Classifier</a:t>
            </a:r>
            <a:br>
              <a:rPr lang="en-US"/>
            </a:br>
            <a:r>
              <a:rPr lang="en-US"/>
              <a:t>(Cont’d)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79A5F72-0C29-48C3-8ACF-14EF32AA59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5024" y="968867"/>
            <a:ext cx="8366975" cy="200634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Polynomial Kernel</a:t>
            </a:r>
          </a:p>
          <a:p>
            <a:r>
              <a:rPr lang="en-US" sz="2000" dirty="0"/>
              <a:t>Accuracy = 0.6666666666666666</a:t>
            </a:r>
          </a:p>
          <a:p>
            <a:r>
              <a:rPr lang="en-US" sz="2000" dirty="0"/>
              <a:t>Root Mean Squared Error =  0.5773502691896257</a:t>
            </a:r>
          </a:p>
          <a:p>
            <a:r>
              <a:rPr lang="en-US" sz="2000" dirty="0"/>
              <a:t>Root Mean Squared Error for ‘Cross Validation’ = 0.6576473218982952</a:t>
            </a:r>
          </a:p>
          <a:p>
            <a:pPr marL="0" indent="0" algn="ctr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205" y="2975212"/>
            <a:ext cx="5279765" cy="3684895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827" y="33678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28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4700"/>
    </mc:Choice>
    <mc:Fallback>
      <p:transition spd="slow" advClick="0" advTm="24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3C4B2750-76D8-4AF7-97BA-D3247BB2A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SVM Classifier</a:t>
            </a:r>
            <a:br>
              <a:rPr lang="en-US"/>
            </a:br>
            <a:r>
              <a:rPr lang="en-US"/>
              <a:t>(Cont’d)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79A5F72-0C29-48C3-8ACF-14EF32AA59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73510" y="968867"/>
            <a:ext cx="8418490" cy="200634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Gaussian Kernel</a:t>
            </a:r>
          </a:p>
          <a:p>
            <a:r>
              <a:rPr lang="en-US" sz="2000" dirty="0"/>
              <a:t>Accuracy = 0.7017543859649122</a:t>
            </a:r>
          </a:p>
          <a:p>
            <a:r>
              <a:rPr lang="en-US" sz="2000" dirty="0"/>
              <a:t>Root Mean Squared Error = 0.5461186812727502</a:t>
            </a:r>
          </a:p>
          <a:p>
            <a:r>
              <a:rPr lang="en-US" sz="2000" dirty="0"/>
              <a:t>Root Mean Squared Error for ‘Cross Validation’ = 0.5695045592776011</a:t>
            </a:r>
          </a:p>
          <a:p>
            <a:pPr marL="0" indent="0" algn="ctr">
              <a:buNone/>
            </a:pPr>
            <a:endParaRPr lang="en-US" b="1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7871" y="2975212"/>
            <a:ext cx="5625366" cy="3753134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827" y="35234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993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4000"/>
    </mc:Choice>
    <mc:Fallback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3C4B2750-76D8-4AF7-97BA-D3247BB2A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SVM Classifier</a:t>
            </a:r>
            <a:br>
              <a:rPr lang="en-US"/>
            </a:br>
            <a:r>
              <a:rPr lang="en-US"/>
              <a:t>(Cont’d)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79A5F72-0C29-48C3-8ACF-14EF32AA59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57851" y="968867"/>
            <a:ext cx="8075476" cy="54934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/>
              <a:t>Comparing Linear, Polynomial and Gaussian Kernels</a:t>
            </a:r>
          </a:p>
          <a:p>
            <a:pPr marL="0" indent="0" algn="ctr">
              <a:buNone/>
            </a:pPr>
            <a:endParaRPr lang="en-US" b="1"/>
          </a:p>
          <a:p>
            <a:pPr marL="0" indent="0">
              <a:buNone/>
            </a:pPr>
            <a:endParaRPr lang="en-US" sz="200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170037"/>
              </p:ext>
            </p:extLst>
          </p:nvPr>
        </p:nvGraphicFramePr>
        <p:xfrm>
          <a:off x="3944202" y="2343749"/>
          <a:ext cx="8138613" cy="25421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330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5188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245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2913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Linear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Polynomial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Gaussian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29112">
                <a:tc>
                  <a:txBody>
                    <a:bodyPr/>
                    <a:lstStyle/>
                    <a:p>
                      <a:r>
                        <a:rPr lang="en-US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0.9415204678362573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0.6666666666666666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0.7017543859649122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27798">
                <a:tc>
                  <a:txBody>
                    <a:bodyPr/>
                    <a:lstStyle/>
                    <a:p>
                      <a:r>
                        <a:rPr lang="en-US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0.2418254167033372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0.5773502691896257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0.5461186812727502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RMSE for Cross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0.3130596254931703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0.6576473218982952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0.5695045592776011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9827" y="36148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604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1000"/>
    </mc:Choice>
    <mc:Fallback>
      <p:transition spd="slow" advClick="0" advTm="4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617555-151E-4636-90F8-E56CE06D2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Model Evaluation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65427075"/>
              </p:ext>
            </p:extLst>
          </p:nvPr>
        </p:nvGraphicFramePr>
        <p:xfrm>
          <a:off x="4935341" y="1883391"/>
          <a:ext cx="5931162" cy="471734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7705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5377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1634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6093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/>
                        <a:t>CM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2160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0.9824561403508771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onsolas"/>
                        </a:rPr>
                        <a:t>[[71  0]
 [ 2 41]]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2160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SVM</a:t>
                      </a:r>
                    </a:p>
                    <a:p>
                      <a:pPr algn="ctr"/>
                      <a:r>
                        <a:rPr lang="en-US"/>
                        <a:t>(Linear)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0.9415204678362573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onsolas"/>
                        </a:rPr>
                        <a:t>[[71  0]
 [ 4 39]]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2160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SVM</a:t>
                      </a:r>
                    </a:p>
                    <a:p>
                      <a:pPr algn="ctr"/>
                      <a:r>
                        <a:rPr lang="en-US"/>
                        <a:t>(Polynomial)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0.6666666666666666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onsolas"/>
                        </a:rPr>
                        <a:t>[[65 6 ]
 [ 4 39]]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82160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SVM</a:t>
                      </a:r>
                    </a:p>
                    <a:p>
                      <a:pPr algn="ctr"/>
                      <a:r>
                        <a:rPr lang="en-US"/>
                        <a:t>(Gaussian)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0.7017543859649122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onsolas"/>
                        </a:rPr>
                        <a:t>[[71  0]
 [ 3 40]]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82160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onsolas"/>
                        </a:rPr>
                        <a:t>0.9649122807017544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latin typeface="Consolas"/>
                        </a:rPr>
                        <a:t>[[67  4]
 [ 3 40]]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53314A5B-C9EF-47F4-9DF7-04A66C82E3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98910" y="779025"/>
            <a:ext cx="5187288" cy="110436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/>
              <a:t>Comparing different models to figure out the best fitting model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9827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172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3000"/>
    </mc:Choice>
    <mc:Fallback>
      <p:transition spd="slow" advClick="0" advTm="5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1A6373D-90BF-4CB0-86D7-F3961C895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early diagnosis of Breast cancer can significantly increase the chance of survival</a:t>
            </a:r>
          </a:p>
          <a:p>
            <a:r>
              <a:rPr lang="en-US" dirty="0"/>
              <a:t>Presently there are many models, which can be used for predictions but their accuracy is relatively low. </a:t>
            </a:r>
          </a:p>
          <a:p>
            <a:r>
              <a:rPr lang="en-US" dirty="0"/>
              <a:t>Our goal with this project is to access ML models and detect the cancerous cells with a higher degree of accuracy. </a:t>
            </a:r>
          </a:p>
        </p:txBody>
      </p:sp>
      <p:pic>
        <p:nvPicPr>
          <p:cNvPr id="4" name="Intro2">
            <a:hlinkClick r:id="" action="ppaction://media"/>
            <a:extLst>
              <a:ext uri="{FF2B5EF4-FFF2-40B4-BE49-F238E27FC236}">
                <a16:creationId xmlns:a16="http://schemas.microsoft.com/office/drawing/2014/main" xmlns="" id="{4C17A8DE-CB44-401F-BF40-73FA4FD90E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19877" y="6370637"/>
            <a:ext cx="487363" cy="48736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xmlns="" id="{3E4D6E31-25E1-4D18-A9EB-A5E8E0341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2284824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200"/>
    </mc:Choice>
    <mc:Fallback>
      <p:transition spd="slow" advClick="0" advTm="25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545501-F636-4624-97C6-6AAEE68C4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Raleway"/>
              </a:rPr>
              <a:t>Results And Discussion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5B09298-B619-4ADC-A8C1-1AAA58B1185C}"/>
              </a:ext>
            </a:extLst>
          </p:cNvPr>
          <p:cNvSpPr txBox="1"/>
          <p:nvPr/>
        </p:nvSpPr>
        <p:spPr>
          <a:xfrm>
            <a:off x="4249947" y="971909"/>
            <a:ext cx="755961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5A70D73-DBF0-4E02-810D-68BECC0F6453}"/>
              </a:ext>
            </a:extLst>
          </p:cNvPr>
          <p:cNvSpPr txBox="1"/>
          <p:nvPr/>
        </p:nvSpPr>
        <p:spPr>
          <a:xfrm>
            <a:off x="4724400" y="971909"/>
            <a:ext cx="628003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cs typeface="Calibri"/>
              </a:rPr>
              <a:t>After comparing three different model it can be conclude that  KNN performs  better other two model 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Calibri"/>
              </a:rPr>
              <a:t>KNN achieves highest accuracy of  </a:t>
            </a:r>
            <a:r>
              <a:rPr lang="en-US">
                <a:latin typeface="Consolas"/>
                <a:cs typeface="Calibri"/>
              </a:rPr>
              <a:t>0.9824561403508771</a:t>
            </a:r>
          </a:p>
          <a:p>
            <a:pPr marL="285750" indent="-285750">
              <a:buFont typeface="Arial"/>
              <a:buChar char="•"/>
            </a:pPr>
            <a:endParaRPr lang="en-US">
              <a:latin typeface="Consolas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latin typeface="Consolas"/>
                <a:cs typeface="Calibri"/>
              </a:rPr>
              <a:t>Therefore KNN classifier is more suitable for the given dataset</a:t>
            </a:r>
          </a:p>
          <a:p>
            <a:pPr marL="285750" indent="-285750">
              <a:buFont typeface="Arial"/>
              <a:buChar char="•"/>
            </a:pPr>
            <a:endParaRPr lang="en-US">
              <a:latin typeface="Consolas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latin typeface="Consolas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latin typeface="Consolas"/>
              <a:cs typeface="Calibri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9827" y="35294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946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7200"/>
    </mc:Choice>
    <mc:Fallback>
      <p:transition spd="slow" advClick="0" advTm="27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79581" y="2871988"/>
            <a:ext cx="2614413" cy="154546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861519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BA7000-ECAB-47D5-A458-BCEE6356F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B6D9A43-BBEB-461D-819F-D9F7B46FD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6866" y="2033516"/>
            <a:ext cx="5576818" cy="447099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Methodology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Dataset Description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Exploratory Data Analysis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Target Value Analysis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Feature Selection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Modelling</a:t>
            </a:r>
          </a:p>
          <a:p>
            <a:pPr lvl="1"/>
            <a:r>
              <a:rPr lang="en-US" sz="2000" dirty="0"/>
              <a:t>Random Forest</a:t>
            </a:r>
          </a:p>
          <a:p>
            <a:pPr lvl="1"/>
            <a:r>
              <a:rPr lang="en-US" sz="2000" dirty="0"/>
              <a:t>KNN</a:t>
            </a:r>
          </a:p>
          <a:p>
            <a:pPr lvl="1"/>
            <a:r>
              <a:rPr lang="en-US" sz="2000" dirty="0"/>
              <a:t>SVM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Model Evaluation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Results and Discussion</a:t>
            </a:r>
          </a:p>
        </p:txBody>
      </p:sp>
      <p:pic>
        <p:nvPicPr>
          <p:cNvPr id="4" name="Contents">
            <a:hlinkClick r:id="" action="ppaction://media"/>
            <a:extLst>
              <a:ext uri="{FF2B5EF4-FFF2-40B4-BE49-F238E27FC236}">
                <a16:creationId xmlns:a16="http://schemas.microsoft.com/office/drawing/2014/main" xmlns="" id="{89824EEF-3A6D-4768-BEB6-14ADAEBA6C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04637" y="637530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564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9000"/>
    </mc:Choice>
    <mc:Fallback>
      <p:transition spd="slow" advClick="0" advTm="2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D165E08A-356D-4392-AD78-A6249FC66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xmlns="" id="{C3C38A03-01F5-42C4-B529-7205C8D6BBE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633140223"/>
              </p:ext>
            </p:extLst>
          </p:nvPr>
        </p:nvGraphicFramePr>
        <p:xfrm>
          <a:off x="4038600" y="684213"/>
          <a:ext cx="7885113" cy="549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CF37DA9-A82B-45D2-ACBE-D54694F29E53}"/>
              </a:ext>
            </a:extLst>
          </p:cNvPr>
          <p:cNvSpPr/>
          <p:nvPr/>
        </p:nvSpPr>
        <p:spPr>
          <a:xfrm>
            <a:off x="5353649" y="3244334"/>
            <a:ext cx="1484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err="1">
                <a:solidFill>
                  <a:srgbClr val="FFFFFF"/>
                </a:solidFill>
                <a:latin typeface="Raleway"/>
              </a:rPr>
              <a:t>Methodolgy</a:t>
            </a:r>
            <a:endParaRPr lang="en-US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xmlns="" id="{6D6FACB5-199D-480E-9DCB-8EC9D45317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1565823"/>
              </p:ext>
            </p:extLst>
          </p:nvPr>
        </p:nvGraphicFramePr>
        <p:xfrm>
          <a:off x="4503175" y="688258"/>
          <a:ext cx="7305368" cy="5496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2" name="Methodology">
            <a:hlinkClick r:id="" action="ppaction://media"/>
            <a:extLst>
              <a:ext uri="{FF2B5EF4-FFF2-40B4-BE49-F238E27FC236}">
                <a16:creationId xmlns:a16="http://schemas.microsoft.com/office/drawing/2014/main" xmlns="" id="{9833F946-9889-483C-B5F4-12562096C4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7046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936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000"/>
    </mc:Choice>
    <mc:Fallback>
      <p:transition spd="slow" advClick="0" advTm="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36E70F84-A6AF-43EC-BED5-5C5D0CC1A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Dataset</a:t>
            </a:r>
            <a:br>
              <a:rPr lang="en-US"/>
            </a:br>
            <a:r>
              <a:rPr lang="en-US"/>
              <a:t>Description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7136451-6B0F-4118-90D7-4A8E30181B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1600"/>
              <a:t>The dataset chosen to address this problem is obtained from Kaggle repository under the heading of Breast Cancer Wisconsin (Diagnostic) Data Set. </a:t>
            </a:r>
          </a:p>
          <a:p>
            <a:r>
              <a:rPr lang="en-US" sz="1600"/>
              <a:t>The dataset is owned by University of Wisconsin, available to students and researchers under open source license. There are 32 features in data set, including</a:t>
            </a:r>
          </a:p>
          <a:p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r>
              <a:rPr lang="en-US" sz="1600"/>
              <a:t>remaining features are based on real-valued features from images of cell nucleus, for example: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xmlns="" id="{AB9F210C-3813-4C27-B86D-B7BB9486E8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8032559"/>
              </p:ext>
            </p:extLst>
          </p:nvPr>
        </p:nvGraphicFramePr>
        <p:xfrm>
          <a:off x="5525509" y="1820703"/>
          <a:ext cx="4911725" cy="913131"/>
        </p:xfrm>
        <a:graphic>
          <a:graphicData uri="http://schemas.openxmlformats.org/drawingml/2006/table">
            <a:tbl>
              <a:tblPr firstRow="1" firstCol="1" bandRow="1"/>
              <a:tblGrid>
                <a:gridCol w="225425">
                  <a:extLst>
                    <a:ext uri="{9D8B030D-6E8A-4147-A177-3AD203B41FA5}">
                      <a16:colId xmlns:a16="http://schemas.microsoft.com/office/drawing/2014/main" xmlns="" val="3588061211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xmlns="" val="335788203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xmlns="" val="32496448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0955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Feature Name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Feature Description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274366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ID number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0289119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Diagnosis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 = Malign</a:t>
                      </a:r>
                    </a:p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 = Benign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50237286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xmlns="" id="{444BF190-C58C-4007-BA72-A0D1256C2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268831"/>
              </p:ext>
            </p:extLst>
          </p:nvPr>
        </p:nvGraphicFramePr>
        <p:xfrm>
          <a:off x="5525508" y="3273266"/>
          <a:ext cx="4911725" cy="3195958"/>
        </p:xfrm>
        <a:graphic>
          <a:graphicData uri="http://schemas.openxmlformats.org/drawingml/2006/table">
            <a:tbl>
              <a:tblPr firstRow="1" firstCol="1" bandRow="1"/>
              <a:tblGrid>
                <a:gridCol w="225425">
                  <a:extLst>
                    <a:ext uri="{9D8B030D-6E8A-4147-A177-3AD203B41FA5}">
                      <a16:colId xmlns:a16="http://schemas.microsoft.com/office/drawing/2014/main" xmlns="" val="2840029356"/>
                    </a:ext>
                  </a:extLst>
                </a:gridCol>
                <a:gridCol w="1243330">
                  <a:extLst>
                    <a:ext uri="{9D8B030D-6E8A-4147-A177-3AD203B41FA5}">
                      <a16:colId xmlns:a16="http://schemas.microsoft.com/office/drawing/2014/main" xmlns="" val="1034767301"/>
                    </a:ext>
                  </a:extLst>
                </a:gridCol>
                <a:gridCol w="3442970">
                  <a:extLst>
                    <a:ext uri="{9D8B030D-6E8A-4147-A177-3AD203B41FA5}">
                      <a16:colId xmlns:a16="http://schemas.microsoft.com/office/drawing/2014/main" xmlns="" val="8202998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Radius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mean of distances from center to points on the perimeter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5558888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Texture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standard deviation of gray-scale values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1747490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Perimeter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9375245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Area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8846218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Smoothness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local variation in radius lengths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1167606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Compactness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perimeter^2 / area - 1.0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9084832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Concavity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severity of concave portions of the contour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6075874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Concave points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number of concave portions of the contour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188367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Symmetry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4852317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/>
                          <a:ea typeface="Calibri" panose="020F0502020204030204" pitchFamily="34" charset="0"/>
                          <a:cs typeface="Times New Roman"/>
                        </a:rPr>
                        <a:t>Fractal Dimension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Average" panose="02000503040000020003" pitchFamily="2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"coastline approximation" - 1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52805112"/>
                  </a:ext>
                </a:extLst>
              </a:tr>
            </a:tbl>
          </a:graphicData>
        </a:graphic>
      </p:graphicFrame>
      <p:pic>
        <p:nvPicPr>
          <p:cNvPr id="2" name="Dataset">
            <a:hlinkClick r:id="" action="ppaction://media"/>
            <a:extLst>
              <a:ext uri="{FF2B5EF4-FFF2-40B4-BE49-F238E27FC236}">
                <a16:creationId xmlns:a16="http://schemas.microsoft.com/office/drawing/2014/main" xmlns="" id="{1BBC6559-10A7-4C18-85E2-301880E23E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1378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648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4000"/>
    </mc:Choice>
    <mc:Fallback>
      <p:transition spd="slow" advClick="0" advTm="4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E6FFB3-9D20-47CB-AE78-964782159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AA96DBD-E31E-4109-A49B-5B6AF4517B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endParaRPr lang="en-US" sz="1600"/>
          </a:p>
          <a:p>
            <a:pPr marL="0" indent="0">
              <a:buNone/>
            </a:pPr>
            <a:r>
              <a:rPr lang="en-US" sz="1600"/>
              <a:t>In order to summarize main characteristics of dataset EDA techniques are used. During the initial data analysis certain parameters were interrogated, viz.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/>
              <a:t>Presence of Outliers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/>
              <a:t>Presence of non-normal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/>
              <a:t>Association between features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/>
              <a:t>Pattern in data sets. </a:t>
            </a:r>
          </a:p>
          <a:p>
            <a:pPr marL="0" indent="0">
              <a:buNone/>
            </a:pPr>
            <a:r>
              <a:rPr lang="en-US" sz="1600"/>
              <a:t>For this several analysis techniques/tools are employed, viz. Box Plot, Histogram and Scatterplot</a:t>
            </a:r>
          </a:p>
        </p:txBody>
      </p:sp>
      <p:pic>
        <p:nvPicPr>
          <p:cNvPr id="4" name="Recording">
            <a:hlinkClick r:id="" action="ppaction://media"/>
            <a:extLst>
              <a:ext uri="{FF2B5EF4-FFF2-40B4-BE49-F238E27FC236}">
                <a16:creationId xmlns:a16="http://schemas.microsoft.com/office/drawing/2014/main" xmlns="" id="{067F007A-0482-448C-AB4B-9B6B901157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04456" y="640329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9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4000"/>
    </mc:Choice>
    <mc:Fallback>
      <p:transition spd="slow" advClick="0" advTm="4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8705938-F144-4A6D-B213-20DF24F06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EDA Cont’d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A3632E6-139B-4025-8B9E-D45FCE06A9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600" i="1"/>
          </a:p>
          <a:p>
            <a:pPr marL="0" indent="0">
              <a:buNone/>
            </a:pPr>
            <a:endParaRPr lang="en-US" sz="1600" i="1"/>
          </a:p>
          <a:p>
            <a:pPr marL="0" indent="0">
              <a:buNone/>
            </a:pPr>
            <a:endParaRPr lang="en-US" sz="1600" i="1"/>
          </a:p>
          <a:p>
            <a:pPr marL="0" indent="0">
              <a:buNone/>
            </a:pPr>
            <a:endParaRPr lang="en-US" sz="1600" i="1"/>
          </a:p>
          <a:p>
            <a:pPr marL="0" indent="0">
              <a:buNone/>
            </a:pPr>
            <a:endParaRPr lang="en-US" sz="1600" i="1"/>
          </a:p>
          <a:p>
            <a:pPr lvl="0"/>
            <a:r>
              <a:rPr lang="en-US" sz="1600"/>
              <a:t>Dataset comprises of 569 observations and 32 features</a:t>
            </a:r>
          </a:p>
          <a:p>
            <a:pPr lvl="0"/>
            <a:r>
              <a:rPr lang="en-US" sz="1600"/>
              <a:t>All data are in float format except for ‘id’ which is in integer format</a:t>
            </a:r>
          </a:p>
          <a:p>
            <a:r>
              <a:rPr lang="en-US" sz="1600"/>
              <a:t>No variable column has missing value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47221DD7-6D14-4BFB-A924-52B3E272F410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2124" y="684213"/>
            <a:ext cx="3202389" cy="5492750"/>
          </a:xfrm>
          <a:prstGeom prst="rect">
            <a:avLst/>
          </a:prstGeom>
        </p:spPr>
      </p:pic>
      <p:pic>
        <p:nvPicPr>
          <p:cNvPr id="3" name="EDA2">
            <a:hlinkClick r:id="" action="ppaction://media"/>
            <a:extLst>
              <a:ext uri="{FF2B5EF4-FFF2-40B4-BE49-F238E27FC236}">
                <a16:creationId xmlns:a16="http://schemas.microsoft.com/office/drawing/2014/main" xmlns="" id="{CF0D6621-3C61-4ADF-A09F-C4E54A95B9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046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988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BA5819DA-C52E-4307-B0C1-DEB656310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2356"/>
          </a:xfrm>
        </p:spPr>
        <p:txBody>
          <a:bodyPr/>
          <a:lstStyle/>
          <a:p>
            <a:r>
              <a:rPr lang="en-US"/>
              <a:t>EDA Cont’d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49FD2F7-C597-483A-ADA0-2499AAF51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1600"/>
              <a:t>Mean value for all features is greater than median value (50%)</a:t>
            </a:r>
          </a:p>
          <a:p>
            <a:pPr lvl="0"/>
            <a:r>
              <a:rPr lang="en-US" sz="1600"/>
              <a:t>Noticeable difference between 75% and max value for all features, this indicates presence of outliers in data set.</a:t>
            </a:r>
          </a:p>
          <a:p>
            <a:pPr marL="0" lvl="0" indent="0">
              <a:buNone/>
            </a:pPr>
            <a:endParaRPr lang="en-US" sz="1600"/>
          </a:p>
          <a:p>
            <a:endParaRPr lang="en-US" sz="16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6E525FA-1D14-4393-A7CE-C2B1BD8BC7D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172" y="2740385"/>
            <a:ext cx="6891655" cy="2517775"/>
          </a:xfrm>
          <a:prstGeom prst="rect">
            <a:avLst/>
          </a:prstGeom>
        </p:spPr>
      </p:pic>
      <p:pic>
        <p:nvPicPr>
          <p:cNvPr id="2" name="EDA3">
            <a:hlinkClick r:id="" action="ppaction://media"/>
            <a:extLst>
              <a:ext uri="{FF2B5EF4-FFF2-40B4-BE49-F238E27FC236}">
                <a16:creationId xmlns:a16="http://schemas.microsoft.com/office/drawing/2014/main" xmlns="" id="{CE6CC659-4CBA-499A-BD95-21569DB9CA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046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88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7000"/>
    </mc:Choice>
    <mc:Fallback>
      <p:transition spd="slow" advClick="0" advTm="1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1129</Words>
  <Application>Microsoft Office PowerPoint</Application>
  <PresentationFormat>Widescreen</PresentationFormat>
  <Paragraphs>287</Paragraphs>
  <Slides>31</Slides>
  <Notes>0</Notes>
  <HiddenSlides>0</HiddenSlides>
  <MMClips>29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Average</vt:lpstr>
      <vt:lpstr>Calibri</vt:lpstr>
      <vt:lpstr>Consolas</vt:lpstr>
      <vt:lpstr>Raleway</vt:lpstr>
      <vt:lpstr>Times New Roman</vt:lpstr>
      <vt:lpstr>Office Theme</vt:lpstr>
      <vt:lpstr>Custom Design</vt:lpstr>
      <vt:lpstr>“Breast Cancer Prediction” using Machine Learning models</vt:lpstr>
      <vt:lpstr>Introduction</vt:lpstr>
      <vt:lpstr>Problem Statement</vt:lpstr>
      <vt:lpstr>Contents</vt:lpstr>
      <vt:lpstr>Methodology</vt:lpstr>
      <vt:lpstr>Dataset Description</vt:lpstr>
      <vt:lpstr>Exploratory Data Analysis</vt:lpstr>
      <vt:lpstr>EDA Cont’d</vt:lpstr>
      <vt:lpstr>EDA Cont’d</vt:lpstr>
      <vt:lpstr>EDA Cont’d</vt:lpstr>
      <vt:lpstr>Feature Selection</vt:lpstr>
      <vt:lpstr>Target Value Analysis</vt:lpstr>
      <vt:lpstr>Principal Component Analysis</vt:lpstr>
      <vt:lpstr>Modelling</vt:lpstr>
      <vt:lpstr>KNN Classifier </vt:lpstr>
      <vt:lpstr>KNN Classifier (Cont’d)</vt:lpstr>
      <vt:lpstr>KNN Classifier (Cont’d)</vt:lpstr>
      <vt:lpstr>KNN Classifier (Cont’d)</vt:lpstr>
      <vt:lpstr>KNN Classifier (Cont’d)</vt:lpstr>
      <vt:lpstr>Random Forest</vt:lpstr>
      <vt:lpstr>Random Forest (Cont’d)</vt:lpstr>
      <vt:lpstr>Random Forest (Cont’d) </vt:lpstr>
      <vt:lpstr>SVM Classifier</vt:lpstr>
      <vt:lpstr>SVM Classifier (Cont’d)</vt:lpstr>
      <vt:lpstr>SVM Classifier (Cont’d)</vt:lpstr>
      <vt:lpstr>SVM Classifier (Cont’d)</vt:lpstr>
      <vt:lpstr>SVM Classifier (Cont’d)</vt:lpstr>
      <vt:lpstr>SVM Classifier (Cont’d)</vt:lpstr>
      <vt:lpstr>Model Evaluation</vt:lpstr>
      <vt:lpstr>Results And Discussion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Deep Singh</dc:creator>
  <cp:lastModifiedBy>MANDEEP SINGH</cp:lastModifiedBy>
  <cp:revision>90</cp:revision>
  <dcterms:created xsi:type="dcterms:W3CDTF">2020-04-08T03:21:18Z</dcterms:created>
  <dcterms:modified xsi:type="dcterms:W3CDTF">2020-04-15T17:16:36Z</dcterms:modified>
</cp:coreProperties>
</file>